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5" r:id="rId2"/>
  </p:sldMasterIdLst>
  <p:notesMasterIdLst>
    <p:notesMasterId r:id="rId14"/>
  </p:notesMasterIdLst>
  <p:sldIdLst>
    <p:sldId id="256" r:id="rId3"/>
    <p:sldId id="385" r:id="rId4"/>
    <p:sldId id="354" r:id="rId5"/>
    <p:sldId id="352" r:id="rId6"/>
    <p:sldId id="314" r:id="rId7"/>
    <p:sldId id="355" r:id="rId8"/>
    <p:sldId id="409" r:id="rId9"/>
    <p:sldId id="356" r:id="rId10"/>
    <p:sldId id="357" r:id="rId11"/>
    <p:sldId id="308" r:id="rId12"/>
    <p:sldId id="305" r:id="rId13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atamaran" panose="020B0604020202020204" charset="0"/>
      <p:regular r:id="rId23"/>
      <p:bold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Lexend Deca" panose="020B0604020202020204" charset="0"/>
      <p:regular r:id="rId29"/>
      <p:bold r:id="rId30"/>
    </p:embeddedFont>
    <p:embeddedFont>
      <p:font typeface="Nunito" pitchFamily="2" charset="-52"/>
      <p:regular r:id="rId31"/>
      <p:bold r:id="rId32"/>
      <p:italic r:id="rId33"/>
      <p:boldItalic r:id="rId34"/>
    </p:embeddedFont>
    <p:embeddedFont>
      <p:font typeface="Questrial" pitchFamily="2" charset="0"/>
      <p:regular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ергей Рыжов" initials="СР" lastIdx="2" clrIdx="0">
    <p:extLst>
      <p:ext uri="{19B8F6BF-5375-455C-9EA6-DF929625EA0E}">
        <p15:presenceInfo xmlns:p15="http://schemas.microsoft.com/office/powerpoint/2012/main" userId="221fce7a3740d6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464"/>
    <a:srgbClr val="8F85C9"/>
    <a:srgbClr val="967200"/>
    <a:srgbClr val="A24A0E"/>
    <a:srgbClr val="235889"/>
    <a:srgbClr val="2C6EAA"/>
    <a:srgbClr val="5B9BD5"/>
    <a:srgbClr val="CC9B00"/>
    <a:srgbClr val="FFC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7F41CC-B987-44B4-9EA1-6781CE2DD188}">
  <a:tblStyle styleId="{F17F41CC-B987-44B4-9EA1-6781CE2DD1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4" autoAdjust="0"/>
    <p:restoredTop sz="83052"/>
  </p:normalViewPr>
  <p:slideViewPr>
    <p:cSldViewPr snapToGrid="0">
      <p:cViewPr>
        <p:scale>
          <a:sx n="125" d="100"/>
          <a:sy n="125" d="100"/>
        </p:scale>
        <p:origin x="109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210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1357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"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rubert-base-cased</a:t>
            </a:r>
            <a:r>
              <a:rPr lang="ru-RU" dirty="0"/>
              <a:t>" - это </a:t>
            </a:r>
            <a:r>
              <a:rPr lang="ru-RU" dirty="0" err="1"/>
              <a:t>предобученная</a:t>
            </a:r>
            <a:r>
              <a:rPr lang="ru-RU" dirty="0"/>
              <a:t> модель </a:t>
            </a:r>
            <a:r>
              <a:rPr lang="ru-RU" dirty="0" err="1"/>
              <a:t>Rubert</a:t>
            </a:r>
            <a:r>
              <a:rPr lang="ru-RU" dirty="0"/>
              <a:t> (Russian BERT) из библиотеки </a:t>
            </a:r>
            <a:r>
              <a:rPr lang="ru-RU" dirty="0" err="1"/>
              <a:t>DeepPavlov</a:t>
            </a:r>
            <a:r>
              <a:rPr lang="ru-RU" dirty="0"/>
              <a:t>. Она является русскоязычным вариантом BERT, которая обучена на большом корпусе русскоязычных текстов.</a:t>
            </a:r>
          </a:p>
          <a:p>
            <a:r>
              <a:rPr lang="ru-RU" dirty="0"/>
              <a:t>Функциональность и структура модели "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rubert-base-cased</a:t>
            </a:r>
            <a:r>
              <a:rPr lang="ru-RU" dirty="0"/>
              <a:t>" основана на оригинальной архитектуре модели BERT, но с учетом особенностей русского языка. Модель способна к выполнению различных задач обработки естественного языка (Natural Language Processing, NLP), таких как классификация, извлечение именованных сущностей, вопросно-ответная система и другие.</a:t>
            </a:r>
          </a:p>
          <a:p>
            <a:r>
              <a:rPr lang="ru-RU" dirty="0"/>
              <a:t>Модель 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rubert-base-cased</a:t>
            </a:r>
            <a:r>
              <a:rPr lang="ru-RU" dirty="0"/>
              <a:t> может быть использована с помощью библиотеки </a:t>
            </a:r>
            <a:r>
              <a:rPr lang="ru-RU" dirty="0" err="1"/>
              <a:t>Hugging</a:t>
            </a:r>
            <a:r>
              <a:rPr lang="ru-RU" dirty="0"/>
              <a:t> Face </a:t>
            </a:r>
            <a:r>
              <a:rPr lang="ru-RU" dirty="0" err="1"/>
              <a:t>Transformers</a:t>
            </a:r>
            <a:r>
              <a:rPr lang="ru-RU" dirty="0"/>
              <a:t> для работы с текстовыми данными на русском языке.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288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340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5157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1707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040075" y="1807225"/>
            <a:ext cx="4084500" cy="19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40075" y="3900750"/>
            <a:ext cx="4553400" cy="5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37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33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94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25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19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64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36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5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117025" y="2560625"/>
            <a:ext cx="40176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999150" y="1075000"/>
            <a:ext cx="2135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439500" y="3556833"/>
            <a:ext cx="36954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64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2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43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9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9" r:id="rId4"/>
    <p:sldLayoutId id="2147483670" r:id="rId5"/>
    <p:sldLayoutId id="214748367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BEBE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89499" y="4274674"/>
            <a:ext cx="1534646" cy="20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94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5.gif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5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C4CBC94-1362-7ECA-02B7-021E1E46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59290"/>
            <a:ext cx="8851900" cy="48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DB4E98-7DB4-4073-0A74-81DD12331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872" y="3707990"/>
            <a:ext cx="1184719" cy="11847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062472-6ADD-1701-9F58-EFC304ABE9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91" t="4629" r="9003" b="8903"/>
          <a:stretch/>
        </p:blipFill>
        <p:spPr>
          <a:xfrm>
            <a:off x="3856831" y="2209667"/>
            <a:ext cx="1443038" cy="1328738"/>
          </a:xfrm>
          <a:prstGeom prst="rect">
            <a:avLst/>
          </a:prstGeom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A614AC2-C525-4688-6285-EF70BA101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9544"/>
            <a:ext cx="8851900" cy="48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0E3E1C1-744A-43FB-B714-760D9A1798B1}"/>
              </a:ext>
            </a:extLst>
          </p:cNvPr>
          <p:cNvGrpSpPr/>
          <p:nvPr/>
        </p:nvGrpSpPr>
        <p:grpSpPr>
          <a:xfrm>
            <a:off x="1375400" y="1258212"/>
            <a:ext cx="6393200" cy="856337"/>
            <a:chOff x="1200140" y="1281072"/>
            <a:chExt cx="6393200" cy="856337"/>
          </a:xfrm>
        </p:grpSpPr>
        <p:sp>
          <p:nvSpPr>
            <p:cNvPr id="3" name="Google Shape;530;p47">
              <a:extLst>
                <a:ext uri="{FF2B5EF4-FFF2-40B4-BE49-F238E27FC236}">
                  <a16:creationId xmlns:a16="http://schemas.microsoft.com/office/drawing/2014/main" id="{B0B96A4D-FBE5-DD6F-2C15-B89737D6B9AA}"/>
                </a:ext>
              </a:extLst>
            </p:cNvPr>
            <p:cNvSpPr txBox="1">
              <a:spLocks/>
            </p:cNvSpPr>
            <p:nvPr/>
          </p:nvSpPr>
          <p:spPr>
            <a:xfrm>
              <a:off x="1225540" y="1292046"/>
              <a:ext cx="6367800" cy="845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4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ctr"/>
              <a:r>
                <a:rPr lang="ru-RU" sz="4800" b="0" dirty="0">
                  <a:solidFill>
                    <a:schemeClr val="accent3">
                      <a:lumMod val="50000"/>
                    </a:schemeClr>
                  </a:solidFill>
                </a:rPr>
                <a:t>Команда «Снегири»</a:t>
              </a:r>
            </a:p>
          </p:txBody>
        </p:sp>
        <p:sp>
          <p:nvSpPr>
            <p:cNvPr id="8" name="Google Shape;530;p47">
              <a:extLst>
                <a:ext uri="{FF2B5EF4-FFF2-40B4-BE49-F238E27FC236}">
                  <a16:creationId xmlns:a16="http://schemas.microsoft.com/office/drawing/2014/main" id="{FB0686A3-5377-CB9A-E630-00F081E4523E}"/>
                </a:ext>
              </a:extLst>
            </p:cNvPr>
            <p:cNvSpPr txBox="1">
              <a:spLocks/>
            </p:cNvSpPr>
            <p:nvPr/>
          </p:nvSpPr>
          <p:spPr>
            <a:xfrm>
              <a:off x="1200140" y="1281072"/>
              <a:ext cx="6367800" cy="845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4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ctr"/>
              <a:r>
                <a:rPr lang="ru-RU" sz="4800" b="0" dirty="0">
                  <a:solidFill>
                    <a:schemeClr val="tx1">
                      <a:lumMod val="50000"/>
                    </a:schemeClr>
                  </a:solidFill>
                </a:rPr>
                <a:t>Команда «Снегири»</a:t>
              </a: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CF7701-E25F-7213-0E80-7DA0B58CEA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706" y="4530569"/>
            <a:ext cx="1194018" cy="2949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E180D4A7-C9FB-4DFB-919C-405C955672EB}">
      <p14:showEvtLst xmlns:p14="http://schemas.microsoft.com/office/powerpoint/2010/main">
        <p14:playEvt time="17" objId="6"/>
        <p14:stopEvt time="140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A2C53C-D904-C81C-529C-35090AA6E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FE79CA0-AE03-514A-B47B-69F522858B64}"/>
              </a:ext>
            </a:extLst>
          </p:cNvPr>
          <p:cNvGrpSpPr/>
          <p:nvPr/>
        </p:nvGrpSpPr>
        <p:grpSpPr>
          <a:xfrm>
            <a:off x="83664" y="1500746"/>
            <a:ext cx="4032475" cy="2192586"/>
            <a:chOff x="4018171" y="1696593"/>
            <a:chExt cx="4113382" cy="2002618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4AD2CC91-8B3B-824F-97D4-B92AC6550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1696593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en-US" altLang="zh-CN" b="1" kern="1200" dirty="0">
                  <a:solidFill>
                    <a:srgbClr val="235889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F1</a:t>
              </a:r>
              <a:endParaRPr lang="zh-CN" altLang="en-US" b="1" kern="1200" dirty="0">
                <a:solidFill>
                  <a:srgbClr val="235889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A698C3AE-67FB-E241-88B3-83A5C455B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2276157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A24A0E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2</a:t>
              </a:r>
              <a:endParaRPr lang="zh-CN" altLang="en-US" b="1" kern="1200" dirty="0">
                <a:solidFill>
                  <a:srgbClr val="A24A0E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E648BCB2-5213-0146-A08E-C39E4295A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2848430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646464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3</a:t>
              </a:r>
              <a:endParaRPr lang="zh-CN" altLang="en-US" b="1" kern="1200" dirty="0">
                <a:solidFill>
                  <a:srgbClr val="646464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CA978093-0159-E946-98B0-A03D2817B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3395760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967200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4</a:t>
              </a:r>
              <a:endParaRPr lang="zh-CN" altLang="en-US" b="1" kern="1200" dirty="0">
                <a:solidFill>
                  <a:srgbClr val="967200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圆角矩形 17">
              <a:extLst>
                <a:ext uri="{FF2B5EF4-FFF2-40B4-BE49-F238E27FC236}">
                  <a16:creationId xmlns:a16="http://schemas.microsoft.com/office/drawing/2014/main" id="{7FBC7A5F-F666-B34B-9E2F-C7E16ECA1450}"/>
                </a:ext>
              </a:extLst>
            </p:cNvPr>
            <p:cNvSpPr/>
            <p:nvPr/>
          </p:nvSpPr>
          <p:spPr>
            <a:xfrm>
              <a:off x="4370366" y="1697117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3" name="圆角矩形 18">
              <a:extLst>
                <a:ext uri="{FF2B5EF4-FFF2-40B4-BE49-F238E27FC236}">
                  <a16:creationId xmlns:a16="http://schemas.microsoft.com/office/drawing/2014/main" id="{B19E7A86-EBC7-2C40-AF02-D80445EAF0E1}"/>
                </a:ext>
              </a:extLst>
            </p:cNvPr>
            <p:cNvSpPr/>
            <p:nvPr/>
          </p:nvSpPr>
          <p:spPr>
            <a:xfrm>
              <a:off x="4407650" y="1733567"/>
              <a:ext cx="3154420" cy="2295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0.75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圆角矩形 19">
              <a:extLst>
                <a:ext uri="{FF2B5EF4-FFF2-40B4-BE49-F238E27FC236}">
                  <a16:creationId xmlns:a16="http://schemas.microsoft.com/office/drawing/2014/main" id="{A8A9305C-9210-9D4A-8AF9-2B0D018C7AEB}"/>
                </a:ext>
              </a:extLst>
            </p:cNvPr>
            <p:cNvSpPr/>
            <p:nvPr/>
          </p:nvSpPr>
          <p:spPr>
            <a:xfrm>
              <a:off x="4370366" y="226350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5" name="圆角矩形 20">
              <a:extLst>
                <a:ext uri="{FF2B5EF4-FFF2-40B4-BE49-F238E27FC236}">
                  <a16:creationId xmlns:a16="http://schemas.microsoft.com/office/drawing/2014/main" id="{45DD1BE6-3D92-9F4B-B6BE-4F6813166718}"/>
                </a:ext>
              </a:extLst>
            </p:cNvPr>
            <p:cNvSpPr/>
            <p:nvPr/>
          </p:nvSpPr>
          <p:spPr>
            <a:xfrm>
              <a:off x="4407651" y="2299955"/>
              <a:ext cx="863651" cy="2295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0.2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圆角矩形 21">
              <a:extLst>
                <a:ext uri="{FF2B5EF4-FFF2-40B4-BE49-F238E27FC236}">
                  <a16:creationId xmlns:a16="http://schemas.microsoft.com/office/drawing/2014/main" id="{1F7F9783-F759-3E44-850D-BD321538FDCB}"/>
                </a:ext>
              </a:extLst>
            </p:cNvPr>
            <p:cNvSpPr/>
            <p:nvPr/>
          </p:nvSpPr>
          <p:spPr>
            <a:xfrm>
              <a:off x="4370366" y="282989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7" name="圆角矩形 22">
              <a:extLst>
                <a:ext uri="{FF2B5EF4-FFF2-40B4-BE49-F238E27FC236}">
                  <a16:creationId xmlns:a16="http://schemas.microsoft.com/office/drawing/2014/main" id="{48ABF778-DE80-DF4E-9F26-8845C61A441A}"/>
                </a:ext>
              </a:extLst>
            </p:cNvPr>
            <p:cNvSpPr/>
            <p:nvPr/>
          </p:nvSpPr>
          <p:spPr>
            <a:xfrm>
              <a:off x="4407650" y="2866345"/>
              <a:ext cx="3342619" cy="22950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0.8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圆角矩形 23">
              <a:extLst>
                <a:ext uri="{FF2B5EF4-FFF2-40B4-BE49-F238E27FC236}">
                  <a16:creationId xmlns:a16="http://schemas.microsoft.com/office/drawing/2014/main" id="{6E912F60-4A65-B04E-8A90-849E8BFFDC86}"/>
                </a:ext>
              </a:extLst>
            </p:cNvPr>
            <p:cNvSpPr/>
            <p:nvPr/>
          </p:nvSpPr>
          <p:spPr>
            <a:xfrm>
              <a:off x="4370366" y="339628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9" name="圆角矩形 24">
              <a:extLst>
                <a:ext uri="{FF2B5EF4-FFF2-40B4-BE49-F238E27FC236}">
                  <a16:creationId xmlns:a16="http://schemas.microsoft.com/office/drawing/2014/main" id="{E9351B88-FC84-1B45-87F2-6A10C627F092}"/>
                </a:ext>
              </a:extLst>
            </p:cNvPr>
            <p:cNvSpPr/>
            <p:nvPr/>
          </p:nvSpPr>
          <p:spPr>
            <a:xfrm>
              <a:off x="4407650" y="3432735"/>
              <a:ext cx="3634931" cy="2295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0.93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82D4708-C0D0-77B0-21A3-487F22F44A44}"/>
              </a:ext>
            </a:extLst>
          </p:cNvPr>
          <p:cNvGrpSpPr/>
          <p:nvPr/>
        </p:nvGrpSpPr>
        <p:grpSpPr>
          <a:xfrm>
            <a:off x="3625847" y="776754"/>
            <a:ext cx="1892300" cy="221876"/>
            <a:chOff x="2050256" y="941294"/>
            <a:chExt cx="5093494" cy="0"/>
          </a:xfrm>
        </p:grpSpPr>
        <p:cxnSp>
          <p:nvCxnSpPr>
            <p:cNvPr id="28" name="Google Shape;258;p35">
              <a:extLst>
                <a:ext uri="{FF2B5EF4-FFF2-40B4-BE49-F238E27FC236}">
                  <a16:creationId xmlns:a16="http://schemas.microsoft.com/office/drawing/2014/main" id="{5C18F902-6973-7503-A998-DECF8EF3D20D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45;p28">
              <a:extLst>
                <a:ext uri="{FF2B5EF4-FFF2-40B4-BE49-F238E27FC236}">
                  <a16:creationId xmlns:a16="http://schemas.microsoft.com/office/drawing/2014/main" id="{2D0D4A1E-D9F0-3684-68DB-953C559A1B32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rgbClr val="3F425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25EE2159-5BB1-FA76-21DA-F70C4DA77174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 w="38100" cap="flat" cmpd="sng" algn="ctr">
            <a:solidFill>
              <a:srgbClr val="F5F5F5">
                <a:alpha val="9490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D91B0-6C93-47AD-8D23-510063BB0AB5}" type="slidenum">
              <a:rPr kumimoji="0" lang="ru-RU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Google Shape;172;p31">
            <a:extLst>
              <a:ext uri="{FF2B5EF4-FFF2-40B4-BE49-F238E27FC236}">
                <a16:creationId xmlns:a16="http://schemas.microsoft.com/office/drawing/2014/main" id="{4A3BEC40-060E-832E-93DA-777E6FE753A8}"/>
              </a:ext>
            </a:extLst>
          </p:cNvPr>
          <p:cNvSpPr txBox="1">
            <a:spLocks/>
          </p:cNvSpPr>
          <p:nvPr/>
        </p:nvSpPr>
        <p:spPr>
          <a:xfrm>
            <a:off x="333662" y="1805247"/>
            <a:ext cx="3603828" cy="158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" name="Google Shape;510;p46">
            <a:extLst>
              <a:ext uri="{FF2B5EF4-FFF2-40B4-BE49-F238E27FC236}">
                <a16:creationId xmlns:a16="http://schemas.microsoft.com/office/drawing/2014/main" id="{EC46F09B-9C35-D1E3-AE7F-A47BF7CACE4C}"/>
              </a:ext>
            </a:extLst>
          </p:cNvPr>
          <p:cNvSpPr txBox="1">
            <a:spLocks/>
          </p:cNvSpPr>
          <p:nvPr/>
        </p:nvSpPr>
        <p:spPr>
          <a:xfrm>
            <a:off x="2267434" y="310738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Заключение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" name="Google Shape;510;p46">
            <a:extLst>
              <a:ext uri="{FF2B5EF4-FFF2-40B4-BE49-F238E27FC236}">
                <a16:creationId xmlns:a16="http://schemas.microsoft.com/office/drawing/2014/main" id="{43FA6F85-BB61-3BAB-790A-7ED565EE38AF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5F5F5">
                    <a:lumMod val="10000"/>
                  </a:srgb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Заключение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5F5F5">
                  <a:lumMod val="10000"/>
                </a:srgb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6FACBA39-43B2-3C56-CBC2-442CF01B50E3}"/>
              </a:ext>
            </a:extLst>
          </p:cNvPr>
          <p:cNvSpPr txBox="1">
            <a:spLocks/>
          </p:cNvSpPr>
          <p:nvPr/>
        </p:nvSpPr>
        <p:spPr>
          <a:xfrm>
            <a:off x="5111144" y="1883144"/>
            <a:ext cx="3603828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</a:t>
            </a:r>
            <a:r>
              <a:rPr lang="ru-RU" sz="2000" b="1" dirty="0">
                <a:solidFill>
                  <a:schemeClr val="bg1">
                    <a:lumMod val="10000"/>
                  </a:schemeClr>
                </a:solidFill>
                <a:latin typeface=""/>
              </a:rPr>
              <a:t>Получены предсказания модели для тестового датасета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4" name="Google Shape;172;p31">
            <a:extLst>
              <a:ext uri="{FF2B5EF4-FFF2-40B4-BE49-F238E27FC236}">
                <a16:creationId xmlns:a16="http://schemas.microsoft.com/office/drawing/2014/main" id="{E542256E-FA53-F8BD-B95E-C12130E34FE6}"/>
              </a:ext>
            </a:extLst>
          </p:cNvPr>
          <p:cNvSpPr txBox="1">
            <a:spLocks/>
          </p:cNvSpPr>
          <p:nvPr/>
        </p:nvSpPr>
        <p:spPr>
          <a:xfrm>
            <a:off x="5027860" y="4119766"/>
            <a:ext cx="3232219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Найден вектор дальнейшего развития решения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5" name="Google Shape;172;p31">
            <a:extLst>
              <a:ext uri="{FF2B5EF4-FFF2-40B4-BE49-F238E27FC236}">
                <a16:creationId xmlns:a16="http://schemas.microsoft.com/office/drawing/2014/main" id="{C6D5FBDE-306A-775B-CAB3-2D026390D3EC}"/>
              </a:ext>
            </a:extLst>
          </p:cNvPr>
          <p:cNvSpPr txBox="1">
            <a:spLocks/>
          </p:cNvSpPr>
          <p:nvPr/>
        </p:nvSpPr>
        <p:spPr>
          <a:xfrm>
            <a:off x="5027860" y="888150"/>
            <a:ext cx="3569385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Выбран метод решения кейса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6" name="Google Shape;182;p31">
            <a:extLst>
              <a:ext uri="{FF2B5EF4-FFF2-40B4-BE49-F238E27FC236}">
                <a16:creationId xmlns:a16="http://schemas.microsoft.com/office/drawing/2014/main" id="{182C5F38-4A78-078F-CC18-F3C5B852B861}"/>
              </a:ext>
            </a:extLst>
          </p:cNvPr>
          <p:cNvSpPr txBox="1">
            <a:spLocks/>
          </p:cNvSpPr>
          <p:nvPr/>
        </p:nvSpPr>
        <p:spPr>
          <a:xfrm>
            <a:off x="4121815" y="970748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1">
                    <a:lumMod val="10000"/>
                  </a:schemeClr>
                </a:solidFill>
              </a:rPr>
              <a:t>1</a:t>
            </a:r>
          </a:p>
        </p:txBody>
      </p:sp>
      <p:sp>
        <p:nvSpPr>
          <p:cNvPr id="37" name="Google Shape;182;p31">
            <a:extLst>
              <a:ext uri="{FF2B5EF4-FFF2-40B4-BE49-F238E27FC236}">
                <a16:creationId xmlns:a16="http://schemas.microsoft.com/office/drawing/2014/main" id="{C0A79C4F-A557-627F-35BD-AE9D8DF6B4E0}"/>
              </a:ext>
            </a:extLst>
          </p:cNvPr>
          <p:cNvSpPr txBox="1">
            <a:spLocks/>
          </p:cNvSpPr>
          <p:nvPr/>
        </p:nvSpPr>
        <p:spPr>
          <a:xfrm>
            <a:off x="4137175" y="201487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2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8" name="Google Shape;182;p31">
            <a:extLst>
              <a:ext uri="{FF2B5EF4-FFF2-40B4-BE49-F238E27FC236}">
                <a16:creationId xmlns:a16="http://schemas.microsoft.com/office/drawing/2014/main" id="{3D66D1DC-4444-9909-2F90-E8E60064FE6A}"/>
              </a:ext>
            </a:extLst>
          </p:cNvPr>
          <p:cNvSpPr txBox="1">
            <a:spLocks/>
          </p:cNvSpPr>
          <p:nvPr/>
        </p:nvSpPr>
        <p:spPr>
          <a:xfrm>
            <a:off x="4123874" y="3088801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3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9" name="Google Shape;182;p31">
            <a:extLst>
              <a:ext uri="{FF2B5EF4-FFF2-40B4-BE49-F238E27FC236}">
                <a16:creationId xmlns:a16="http://schemas.microsoft.com/office/drawing/2014/main" id="{81A932E0-582A-9117-EBEA-808E8E1DFD9E}"/>
              </a:ext>
            </a:extLst>
          </p:cNvPr>
          <p:cNvSpPr txBox="1">
            <a:spLocks/>
          </p:cNvSpPr>
          <p:nvPr/>
        </p:nvSpPr>
        <p:spPr>
          <a:xfrm>
            <a:off x="4123874" y="420378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4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" name="Google Shape;172;p31">
            <a:extLst>
              <a:ext uri="{FF2B5EF4-FFF2-40B4-BE49-F238E27FC236}">
                <a16:creationId xmlns:a16="http://schemas.microsoft.com/office/drawing/2014/main" id="{39957E56-4C8F-8980-79F3-5FA3F0B0FA32}"/>
              </a:ext>
            </a:extLst>
          </p:cNvPr>
          <p:cNvSpPr txBox="1">
            <a:spLocks/>
          </p:cNvSpPr>
          <p:nvPr/>
        </p:nvSpPr>
        <p:spPr>
          <a:xfrm>
            <a:off x="5047659" y="3084787"/>
            <a:ext cx="3773603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Обучена модель, способная предсказывать оценки рейтинга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74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5121734-1D8D-C72B-B5F7-5BFFFBDA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62128"/>
            <a:ext cx="8851900" cy="48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390424C6-6537-9226-EB7E-9BA61E60CBF0}"/>
              </a:ext>
            </a:extLst>
          </p:cNvPr>
          <p:cNvGrpSpPr/>
          <p:nvPr/>
        </p:nvGrpSpPr>
        <p:grpSpPr>
          <a:xfrm>
            <a:off x="2557293" y="1749962"/>
            <a:ext cx="4029413" cy="45719"/>
            <a:chOff x="3089826" y="1219668"/>
            <a:chExt cx="3113400" cy="0"/>
          </a:xfrm>
        </p:grpSpPr>
        <p:cxnSp>
          <p:nvCxnSpPr>
            <p:cNvPr id="28" name="Google Shape;258;p35">
              <a:extLst>
                <a:ext uri="{FF2B5EF4-FFF2-40B4-BE49-F238E27FC236}">
                  <a16:creationId xmlns:a16="http://schemas.microsoft.com/office/drawing/2014/main" id="{F59AF2B7-E5D3-FCB4-6688-F2D6F2792168}"/>
                </a:ext>
              </a:extLst>
            </p:cNvPr>
            <p:cNvCxnSpPr>
              <a:cxnSpLocks/>
            </p:cNvCxnSpPr>
            <p:nvPr/>
          </p:nvCxnSpPr>
          <p:spPr>
            <a:xfrm>
              <a:off x="3089826" y="1219668"/>
              <a:ext cx="31134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45;p28">
              <a:extLst>
                <a:ext uri="{FF2B5EF4-FFF2-40B4-BE49-F238E27FC236}">
                  <a16:creationId xmlns:a16="http://schemas.microsoft.com/office/drawing/2014/main" id="{B43661E6-FBFC-2647-E3E5-F96AA499581C}"/>
                </a:ext>
              </a:extLst>
            </p:cNvPr>
            <p:cNvCxnSpPr/>
            <p:nvPr/>
          </p:nvCxnSpPr>
          <p:spPr>
            <a:xfrm>
              <a:off x="3089826" y="1219668"/>
              <a:ext cx="3113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3FE879-45BC-7E68-7D88-1AA14065D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919" y="4567954"/>
            <a:ext cx="255327" cy="255327"/>
          </a:xfrm>
          <a:prstGeom prst="rect">
            <a:avLst/>
          </a:prstGeom>
        </p:spPr>
      </p:pic>
      <p:sp>
        <p:nvSpPr>
          <p:cNvPr id="2" name="Google Shape;530;p47">
            <a:extLst>
              <a:ext uri="{FF2B5EF4-FFF2-40B4-BE49-F238E27FC236}">
                <a16:creationId xmlns:a16="http://schemas.microsoft.com/office/drawing/2014/main" id="{83A69ED6-925E-0443-0F91-8DEE6DA58DAB}"/>
              </a:ext>
            </a:extLst>
          </p:cNvPr>
          <p:cNvSpPr txBox="1">
            <a:spLocks/>
          </p:cNvSpPr>
          <p:nvPr/>
        </p:nvSpPr>
        <p:spPr>
          <a:xfrm>
            <a:off x="1407331" y="1034544"/>
            <a:ext cx="6367800" cy="84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5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4800" dirty="0">
                <a:solidFill>
                  <a:schemeClr val="accent1">
                    <a:lumMod val="50000"/>
                  </a:schemeClr>
                </a:solidFill>
              </a:rPr>
              <a:t>Спасибо за внимание!</a:t>
            </a:r>
            <a:endParaRPr lang="ru-RU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66D19CD3-1EAF-3AF6-0EB0-F327DCF0B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56453"/>
            <a:ext cx="8851900" cy="48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30;p47">
            <a:extLst>
              <a:ext uri="{FF2B5EF4-FFF2-40B4-BE49-F238E27FC236}">
                <a16:creationId xmlns:a16="http://schemas.microsoft.com/office/drawing/2014/main" id="{DA3C045E-155D-95D2-CC01-05FD42939B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8100" y="1024259"/>
            <a:ext cx="6367800" cy="8453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tx1">
                    <a:lumMod val="50000"/>
                  </a:schemeClr>
                </a:solidFill>
              </a:rPr>
              <a:t>Спасибо за внимание</a:t>
            </a:r>
            <a:r>
              <a:rPr lang="en" sz="4800" dirty="0">
                <a:solidFill>
                  <a:schemeClr val="tx1">
                    <a:lumMod val="50000"/>
                  </a:schemeClr>
                </a:solidFill>
              </a:rPr>
              <a:t>!</a:t>
            </a:r>
            <a:endParaRPr sz="4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Google Shape;584;p52">
            <a:extLst>
              <a:ext uri="{FF2B5EF4-FFF2-40B4-BE49-F238E27FC236}">
                <a16:creationId xmlns:a16="http://schemas.microsoft.com/office/drawing/2014/main" id="{595AB469-9353-AFE7-27B6-DD8D594145A2}"/>
              </a:ext>
            </a:extLst>
          </p:cNvPr>
          <p:cNvSpPr txBox="1">
            <a:spLocks/>
          </p:cNvSpPr>
          <p:nvPr/>
        </p:nvSpPr>
        <p:spPr>
          <a:xfrm>
            <a:off x="2977538" y="1829918"/>
            <a:ext cx="3200100" cy="4169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Готовы 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ответить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на Ваши вопросы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!</a:t>
            </a:r>
            <a:endParaRPr lang="ru-RU" dirty="0">
              <a:solidFill>
                <a:schemeClr val="tx1">
                  <a:lumMod val="50000"/>
                </a:schemeClr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B5FCB5D-F169-C0D0-D6BB-257572048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43" b="10032"/>
          <a:stretch/>
        </p:blipFill>
        <p:spPr bwMode="auto">
          <a:xfrm>
            <a:off x="7865107" y="3860019"/>
            <a:ext cx="1115151" cy="112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84;p52">
            <a:extLst>
              <a:ext uri="{FF2B5EF4-FFF2-40B4-BE49-F238E27FC236}">
                <a16:creationId xmlns:a16="http://schemas.microsoft.com/office/drawing/2014/main" id="{92087CAE-F4B2-3FD8-DBD1-C7D68127ED1C}"/>
              </a:ext>
            </a:extLst>
          </p:cNvPr>
          <p:cNvSpPr txBox="1">
            <a:spLocks/>
          </p:cNvSpPr>
          <p:nvPr/>
        </p:nvSpPr>
        <p:spPr>
          <a:xfrm>
            <a:off x="2902468" y="4557669"/>
            <a:ext cx="3339061" cy="275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https://github.com/srRyzhov/Hackathon</a:t>
            </a:r>
          </a:p>
        </p:txBody>
      </p:sp>
    </p:spTree>
    <p:extLst>
      <p:ext uri="{BB962C8B-B14F-4D97-AF65-F5344CB8AC3E}">
        <p14:creationId xmlns:p14="http://schemas.microsoft.com/office/powerpoint/2010/main" val="19024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37"/>
          <p:cNvGrpSpPr>
            <a:grpSpLocks noChangeAspect="1"/>
          </p:cNvGrpSpPr>
          <p:nvPr/>
        </p:nvGrpSpPr>
        <p:grpSpPr bwMode="auto">
          <a:xfrm>
            <a:off x="590318" y="1703470"/>
            <a:ext cx="2085998" cy="1965701"/>
            <a:chOff x="2105" y="527"/>
            <a:chExt cx="3468" cy="3268"/>
          </a:xfrm>
        </p:grpSpPr>
        <p:sp>
          <p:nvSpPr>
            <p:cNvPr id="5" name="AutoShape 736"/>
            <p:cNvSpPr>
              <a:spLocks noChangeAspect="1" noChangeArrowheads="1" noTextEdit="1"/>
            </p:cNvSpPr>
            <p:nvPr/>
          </p:nvSpPr>
          <p:spPr bwMode="auto">
            <a:xfrm>
              <a:off x="2107" y="527"/>
              <a:ext cx="3466" cy="3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" name="Freeform 738"/>
            <p:cNvSpPr>
              <a:spLocks noEditPoints="1"/>
            </p:cNvSpPr>
            <p:nvPr/>
          </p:nvSpPr>
          <p:spPr bwMode="auto">
            <a:xfrm>
              <a:off x="2105" y="2581"/>
              <a:ext cx="333" cy="478"/>
            </a:xfrm>
            <a:custGeom>
              <a:avLst/>
              <a:gdLst>
                <a:gd name="T0" fmla="*/ 50 w 141"/>
                <a:gd name="T1" fmla="*/ 181 h 202"/>
                <a:gd name="T2" fmla="*/ 61 w 141"/>
                <a:gd name="T3" fmla="*/ 177 h 202"/>
                <a:gd name="T4" fmla="*/ 58 w 141"/>
                <a:gd name="T5" fmla="*/ 195 h 202"/>
                <a:gd name="T6" fmla="*/ 131 w 141"/>
                <a:gd name="T7" fmla="*/ 171 h 202"/>
                <a:gd name="T8" fmla="*/ 100 w 141"/>
                <a:gd name="T9" fmla="*/ 173 h 202"/>
                <a:gd name="T10" fmla="*/ 83 w 141"/>
                <a:gd name="T11" fmla="*/ 168 h 202"/>
                <a:gd name="T12" fmla="*/ 88 w 141"/>
                <a:gd name="T13" fmla="*/ 167 h 202"/>
                <a:gd name="T14" fmla="*/ 82 w 141"/>
                <a:gd name="T15" fmla="*/ 185 h 202"/>
                <a:gd name="T16" fmla="*/ 121 w 141"/>
                <a:gd name="T17" fmla="*/ 150 h 202"/>
                <a:gd name="T18" fmla="*/ 131 w 141"/>
                <a:gd name="T19" fmla="*/ 148 h 202"/>
                <a:gd name="T20" fmla="*/ 131 w 141"/>
                <a:gd name="T21" fmla="*/ 148 h 202"/>
                <a:gd name="T22" fmla="*/ 95 w 141"/>
                <a:gd name="T23" fmla="*/ 122 h 202"/>
                <a:gd name="T24" fmla="*/ 38 w 141"/>
                <a:gd name="T25" fmla="*/ 115 h 202"/>
                <a:gd name="T26" fmla="*/ 31 w 141"/>
                <a:gd name="T27" fmla="*/ 113 h 202"/>
                <a:gd name="T28" fmla="*/ 92 w 141"/>
                <a:gd name="T29" fmla="*/ 114 h 202"/>
                <a:gd name="T30" fmla="*/ 92 w 141"/>
                <a:gd name="T31" fmla="*/ 114 h 202"/>
                <a:gd name="T32" fmla="*/ 85 w 141"/>
                <a:gd name="T33" fmla="*/ 109 h 202"/>
                <a:gd name="T34" fmla="*/ 63 w 141"/>
                <a:gd name="T35" fmla="*/ 101 h 202"/>
                <a:gd name="T36" fmla="*/ 72 w 141"/>
                <a:gd name="T37" fmla="*/ 107 h 202"/>
                <a:gd name="T38" fmla="*/ 72 w 141"/>
                <a:gd name="T39" fmla="*/ 107 h 202"/>
                <a:gd name="T40" fmla="*/ 33 w 141"/>
                <a:gd name="T41" fmla="*/ 62 h 202"/>
                <a:gd name="T42" fmla="*/ 51 w 141"/>
                <a:gd name="T43" fmla="*/ 45 h 202"/>
                <a:gd name="T44" fmla="*/ 37 w 141"/>
                <a:gd name="T45" fmla="*/ 75 h 202"/>
                <a:gd name="T46" fmla="*/ 57 w 141"/>
                <a:gd name="T47" fmla="*/ 55 h 202"/>
                <a:gd name="T48" fmla="*/ 62 w 141"/>
                <a:gd name="T49" fmla="*/ 53 h 202"/>
                <a:gd name="T50" fmla="*/ 84 w 141"/>
                <a:gd name="T51" fmla="*/ 41 h 202"/>
                <a:gd name="T52" fmla="*/ 35 w 141"/>
                <a:gd name="T53" fmla="*/ 102 h 202"/>
                <a:gd name="T54" fmla="*/ 17 w 141"/>
                <a:gd name="T55" fmla="*/ 37 h 202"/>
                <a:gd name="T56" fmla="*/ 16 w 141"/>
                <a:gd name="T57" fmla="*/ 36 h 202"/>
                <a:gd name="T58" fmla="*/ 36 w 141"/>
                <a:gd name="T59" fmla="*/ 28 h 202"/>
                <a:gd name="T60" fmla="*/ 40 w 141"/>
                <a:gd name="T61" fmla="*/ 46 h 202"/>
                <a:gd name="T62" fmla="*/ 29 w 141"/>
                <a:gd name="T63" fmla="*/ 79 h 202"/>
                <a:gd name="T64" fmla="*/ 87 w 141"/>
                <a:gd name="T65" fmla="*/ 71 h 202"/>
                <a:gd name="T66" fmla="*/ 114 w 141"/>
                <a:gd name="T67" fmla="*/ 142 h 202"/>
                <a:gd name="T68" fmla="*/ 113 w 141"/>
                <a:gd name="T69" fmla="*/ 144 h 202"/>
                <a:gd name="T70" fmla="*/ 128 w 141"/>
                <a:gd name="T71" fmla="*/ 167 h 202"/>
                <a:gd name="T72" fmla="*/ 94 w 141"/>
                <a:gd name="T73" fmla="*/ 157 h 202"/>
                <a:gd name="T74" fmla="*/ 50 w 141"/>
                <a:gd name="T75" fmla="*/ 151 h 202"/>
                <a:gd name="T76" fmla="*/ 98 w 141"/>
                <a:gd name="T77" fmla="*/ 125 h 202"/>
                <a:gd name="T78" fmla="*/ 84 w 141"/>
                <a:gd name="T79" fmla="*/ 95 h 202"/>
                <a:gd name="T80" fmla="*/ 36 w 141"/>
                <a:gd name="T81" fmla="*/ 102 h 202"/>
                <a:gd name="T82" fmla="*/ 2 w 141"/>
                <a:gd name="T83" fmla="*/ 16 h 202"/>
                <a:gd name="T84" fmla="*/ 1 w 141"/>
                <a:gd name="T85" fmla="*/ 17 h 202"/>
                <a:gd name="T86" fmla="*/ 2 w 141"/>
                <a:gd name="T87" fmla="*/ 19 h 202"/>
                <a:gd name="T88" fmla="*/ 8 w 141"/>
                <a:gd name="T89" fmla="*/ 92 h 202"/>
                <a:gd name="T90" fmla="*/ 24 w 141"/>
                <a:gd name="T91" fmla="*/ 114 h 202"/>
                <a:gd name="T92" fmla="*/ 38 w 141"/>
                <a:gd name="T93" fmla="*/ 119 h 202"/>
                <a:gd name="T94" fmla="*/ 77 w 141"/>
                <a:gd name="T95" fmla="*/ 112 h 202"/>
                <a:gd name="T96" fmla="*/ 87 w 141"/>
                <a:gd name="T97" fmla="*/ 115 h 202"/>
                <a:gd name="T98" fmla="*/ 87 w 141"/>
                <a:gd name="T99" fmla="*/ 130 h 202"/>
                <a:gd name="T100" fmla="*/ 55 w 141"/>
                <a:gd name="T101" fmla="*/ 198 h 202"/>
                <a:gd name="T102" fmla="*/ 57 w 141"/>
                <a:gd name="T103" fmla="*/ 199 h 202"/>
                <a:gd name="T104" fmla="*/ 60 w 141"/>
                <a:gd name="T105" fmla="*/ 198 h 202"/>
                <a:gd name="T106" fmla="*/ 116 w 141"/>
                <a:gd name="T107" fmla="*/ 200 h 202"/>
                <a:gd name="T108" fmla="*/ 140 w 141"/>
                <a:gd name="T109" fmla="*/ 182 h 202"/>
                <a:gd name="T110" fmla="*/ 141 w 141"/>
                <a:gd name="T111" fmla="*/ 131 h 202"/>
                <a:gd name="T112" fmla="*/ 128 w 141"/>
                <a:gd name="T113" fmla="*/ 97 h 202"/>
                <a:gd name="T114" fmla="*/ 47 w 141"/>
                <a:gd name="T115" fmla="*/ 77 h 202"/>
                <a:gd name="T116" fmla="*/ 41 w 141"/>
                <a:gd name="T117" fmla="*/ 68 h 202"/>
                <a:gd name="T118" fmla="*/ 86 w 141"/>
                <a:gd name="T119" fmla="*/ 51 h 202"/>
                <a:gd name="T120" fmla="*/ 78 w 141"/>
                <a:gd name="T121" fmla="*/ 8 h 202"/>
                <a:gd name="T122" fmla="*/ 24 w 141"/>
                <a:gd name="T12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1" h="202">
                  <a:moveTo>
                    <a:pt x="116" y="191"/>
                  </a:moveTo>
                  <a:cubicBezTo>
                    <a:pt x="115" y="189"/>
                    <a:pt x="114" y="187"/>
                    <a:pt x="113" y="186"/>
                  </a:cubicBezTo>
                  <a:cubicBezTo>
                    <a:pt x="115" y="184"/>
                    <a:pt x="118" y="182"/>
                    <a:pt x="120" y="180"/>
                  </a:cubicBezTo>
                  <a:cubicBezTo>
                    <a:pt x="119" y="183"/>
                    <a:pt x="117" y="187"/>
                    <a:pt x="116" y="191"/>
                  </a:cubicBezTo>
                  <a:moveTo>
                    <a:pt x="53" y="187"/>
                  </a:moveTo>
                  <a:cubicBezTo>
                    <a:pt x="52" y="185"/>
                    <a:pt x="51" y="183"/>
                    <a:pt x="50" y="181"/>
                  </a:cubicBezTo>
                  <a:cubicBezTo>
                    <a:pt x="52" y="181"/>
                    <a:pt x="53" y="180"/>
                    <a:pt x="55" y="179"/>
                  </a:cubicBezTo>
                  <a:cubicBezTo>
                    <a:pt x="55" y="182"/>
                    <a:pt x="54" y="184"/>
                    <a:pt x="53" y="187"/>
                  </a:cubicBezTo>
                  <a:moveTo>
                    <a:pt x="58" y="195"/>
                  </a:moveTo>
                  <a:cubicBezTo>
                    <a:pt x="57" y="194"/>
                    <a:pt x="57" y="192"/>
                    <a:pt x="56" y="191"/>
                  </a:cubicBezTo>
                  <a:cubicBezTo>
                    <a:pt x="56" y="191"/>
                    <a:pt x="56" y="191"/>
                    <a:pt x="56" y="191"/>
                  </a:cubicBezTo>
                  <a:cubicBezTo>
                    <a:pt x="58" y="186"/>
                    <a:pt x="59" y="182"/>
                    <a:pt x="61" y="177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3" y="176"/>
                    <a:pt x="66" y="175"/>
                    <a:pt x="69" y="174"/>
                  </a:cubicBezTo>
                  <a:cubicBezTo>
                    <a:pt x="67" y="180"/>
                    <a:pt x="65" y="186"/>
                    <a:pt x="63" y="192"/>
                  </a:cubicBezTo>
                  <a:cubicBezTo>
                    <a:pt x="63" y="193"/>
                    <a:pt x="63" y="193"/>
                    <a:pt x="63" y="193"/>
                  </a:cubicBezTo>
                  <a:cubicBezTo>
                    <a:pt x="63" y="193"/>
                    <a:pt x="62" y="193"/>
                    <a:pt x="62" y="193"/>
                  </a:cubicBezTo>
                  <a:cubicBezTo>
                    <a:pt x="60" y="194"/>
                    <a:pt x="59" y="194"/>
                    <a:pt x="58" y="195"/>
                  </a:cubicBezTo>
                  <a:moveTo>
                    <a:pt x="119" y="197"/>
                  </a:moveTo>
                  <a:cubicBezTo>
                    <a:pt x="119" y="196"/>
                    <a:pt x="119" y="196"/>
                    <a:pt x="119" y="196"/>
                  </a:cubicBezTo>
                  <a:cubicBezTo>
                    <a:pt x="119" y="196"/>
                    <a:pt x="119" y="196"/>
                    <a:pt x="119" y="196"/>
                  </a:cubicBezTo>
                  <a:cubicBezTo>
                    <a:pt x="121" y="189"/>
                    <a:pt x="124" y="182"/>
                    <a:pt x="127" y="174"/>
                  </a:cubicBezTo>
                  <a:cubicBezTo>
                    <a:pt x="127" y="174"/>
                    <a:pt x="127" y="174"/>
                    <a:pt x="127" y="174"/>
                  </a:cubicBezTo>
                  <a:cubicBezTo>
                    <a:pt x="128" y="173"/>
                    <a:pt x="129" y="172"/>
                    <a:pt x="131" y="171"/>
                  </a:cubicBezTo>
                  <a:cubicBezTo>
                    <a:pt x="133" y="175"/>
                    <a:pt x="134" y="178"/>
                    <a:pt x="136" y="182"/>
                  </a:cubicBezTo>
                  <a:cubicBezTo>
                    <a:pt x="136" y="183"/>
                    <a:pt x="136" y="183"/>
                    <a:pt x="136" y="183"/>
                  </a:cubicBezTo>
                  <a:cubicBezTo>
                    <a:pt x="130" y="187"/>
                    <a:pt x="126" y="191"/>
                    <a:pt x="119" y="197"/>
                  </a:cubicBezTo>
                  <a:moveTo>
                    <a:pt x="95" y="179"/>
                  </a:moveTo>
                  <a:cubicBezTo>
                    <a:pt x="96" y="176"/>
                    <a:pt x="97" y="173"/>
                    <a:pt x="98" y="170"/>
                  </a:cubicBezTo>
                  <a:cubicBezTo>
                    <a:pt x="99" y="171"/>
                    <a:pt x="99" y="172"/>
                    <a:pt x="100" y="173"/>
                  </a:cubicBezTo>
                  <a:cubicBezTo>
                    <a:pt x="100" y="174"/>
                    <a:pt x="101" y="175"/>
                    <a:pt x="101" y="176"/>
                  </a:cubicBezTo>
                  <a:cubicBezTo>
                    <a:pt x="99" y="177"/>
                    <a:pt x="97" y="178"/>
                    <a:pt x="95" y="179"/>
                  </a:cubicBezTo>
                  <a:moveTo>
                    <a:pt x="68" y="191"/>
                  </a:moveTo>
                  <a:cubicBezTo>
                    <a:pt x="70" y="185"/>
                    <a:pt x="72" y="178"/>
                    <a:pt x="74" y="172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77" y="170"/>
                    <a:pt x="80" y="169"/>
                    <a:pt x="83" y="168"/>
                  </a:cubicBezTo>
                  <a:cubicBezTo>
                    <a:pt x="81" y="174"/>
                    <a:pt x="79" y="181"/>
                    <a:pt x="77" y="187"/>
                  </a:cubicBezTo>
                  <a:cubicBezTo>
                    <a:pt x="77" y="188"/>
                    <a:pt x="77" y="188"/>
                    <a:pt x="77" y="188"/>
                  </a:cubicBezTo>
                  <a:cubicBezTo>
                    <a:pt x="76" y="188"/>
                    <a:pt x="75" y="188"/>
                    <a:pt x="74" y="189"/>
                  </a:cubicBezTo>
                  <a:cubicBezTo>
                    <a:pt x="72" y="189"/>
                    <a:pt x="70" y="190"/>
                    <a:pt x="68" y="191"/>
                  </a:cubicBezTo>
                  <a:moveTo>
                    <a:pt x="82" y="185"/>
                  </a:moveTo>
                  <a:cubicBezTo>
                    <a:pt x="84" y="179"/>
                    <a:pt x="86" y="173"/>
                    <a:pt x="88" y="167"/>
                  </a:cubicBezTo>
                  <a:cubicBezTo>
                    <a:pt x="88" y="166"/>
                    <a:pt x="88" y="166"/>
                    <a:pt x="88" y="165"/>
                  </a:cubicBezTo>
                  <a:cubicBezTo>
                    <a:pt x="90" y="164"/>
                    <a:pt x="92" y="163"/>
                    <a:pt x="94" y="162"/>
                  </a:cubicBezTo>
                  <a:cubicBezTo>
                    <a:pt x="94" y="163"/>
                    <a:pt x="95" y="164"/>
                    <a:pt x="95" y="165"/>
                  </a:cubicBezTo>
                  <a:cubicBezTo>
                    <a:pt x="93" y="170"/>
                    <a:pt x="92" y="175"/>
                    <a:pt x="90" y="181"/>
                  </a:cubicBezTo>
                  <a:cubicBezTo>
                    <a:pt x="90" y="181"/>
                    <a:pt x="90" y="181"/>
                    <a:pt x="90" y="182"/>
                  </a:cubicBezTo>
                  <a:cubicBezTo>
                    <a:pt x="87" y="183"/>
                    <a:pt x="85" y="184"/>
                    <a:pt x="82" y="185"/>
                  </a:cubicBezTo>
                  <a:moveTo>
                    <a:pt x="118" y="146"/>
                  </a:moveTo>
                  <a:cubicBezTo>
                    <a:pt x="118" y="145"/>
                    <a:pt x="118" y="145"/>
                    <a:pt x="118" y="144"/>
                  </a:cubicBezTo>
                  <a:cubicBezTo>
                    <a:pt x="118" y="144"/>
                    <a:pt x="119" y="143"/>
                    <a:pt x="119" y="143"/>
                  </a:cubicBezTo>
                  <a:cubicBezTo>
                    <a:pt x="119" y="144"/>
                    <a:pt x="119" y="145"/>
                    <a:pt x="118" y="146"/>
                  </a:cubicBezTo>
                  <a:moveTo>
                    <a:pt x="124" y="155"/>
                  </a:moveTo>
                  <a:cubicBezTo>
                    <a:pt x="123" y="154"/>
                    <a:pt x="122" y="152"/>
                    <a:pt x="121" y="150"/>
                  </a:cubicBezTo>
                  <a:cubicBezTo>
                    <a:pt x="123" y="145"/>
                    <a:pt x="125" y="140"/>
                    <a:pt x="127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8" y="133"/>
                    <a:pt x="130" y="131"/>
                    <a:pt x="131" y="128"/>
                  </a:cubicBezTo>
                  <a:cubicBezTo>
                    <a:pt x="129" y="133"/>
                    <a:pt x="128" y="139"/>
                    <a:pt x="127" y="143"/>
                  </a:cubicBezTo>
                  <a:cubicBezTo>
                    <a:pt x="126" y="148"/>
                    <a:pt x="125" y="153"/>
                    <a:pt x="124" y="155"/>
                  </a:cubicBezTo>
                  <a:moveTo>
                    <a:pt x="131" y="148"/>
                  </a:moveTo>
                  <a:cubicBezTo>
                    <a:pt x="132" y="143"/>
                    <a:pt x="133" y="138"/>
                    <a:pt x="134" y="133"/>
                  </a:cubicBezTo>
                  <a:cubicBezTo>
                    <a:pt x="135" y="130"/>
                    <a:pt x="135" y="127"/>
                    <a:pt x="136" y="125"/>
                  </a:cubicBezTo>
                  <a:cubicBezTo>
                    <a:pt x="136" y="127"/>
                    <a:pt x="137" y="128"/>
                    <a:pt x="137" y="128"/>
                  </a:cubicBezTo>
                  <a:cubicBezTo>
                    <a:pt x="137" y="129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6"/>
                    <a:pt x="134" y="143"/>
                    <a:pt x="131" y="148"/>
                  </a:cubicBezTo>
                  <a:moveTo>
                    <a:pt x="133" y="119"/>
                  </a:moveTo>
                  <a:cubicBezTo>
                    <a:pt x="133" y="119"/>
                    <a:pt x="133" y="118"/>
                    <a:pt x="133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3" y="119"/>
                    <a:pt x="133" y="119"/>
                    <a:pt x="133" y="119"/>
                  </a:cubicBezTo>
                  <a:moveTo>
                    <a:pt x="95" y="122"/>
                  </a:moveTo>
                  <a:cubicBezTo>
                    <a:pt x="95" y="121"/>
                    <a:pt x="95" y="121"/>
                    <a:pt x="95" y="120"/>
                  </a:cubicBezTo>
                  <a:cubicBezTo>
                    <a:pt x="95" y="118"/>
                    <a:pt x="96" y="116"/>
                    <a:pt x="97" y="113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7" y="116"/>
                    <a:pt x="96" y="119"/>
                    <a:pt x="95" y="122"/>
                  </a:cubicBezTo>
                  <a:moveTo>
                    <a:pt x="39" y="115"/>
                  </a:moveTo>
                  <a:cubicBezTo>
                    <a:pt x="39" y="115"/>
                    <a:pt x="38" y="115"/>
                    <a:pt x="38" y="115"/>
                  </a:cubicBezTo>
                  <a:cubicBezTo>
                    <a:pt x="37" y="115"/>
                    <a:pt x="36" y="115"/>
                    <a:pt x="35" y="115"/>
                  </a:cubicBezTo>
                  <a:cubicBezTo>
                    <a:pt x="36" y="112"/>
                    <a:pt x="36" y="109"/>
                    <a:pt x="37" y="106"/>
                  </a:cubicBezTo>
                  <a:cubicBezTo>
                    <a:pt x="40" y="106"/>
                    <a:pt x="43" y="106"/>
                    <a:pt x="45" y="105"/>
                  </a:cubicBezTo>
                  <a:cubicBezTo>
                    <a:pt x="44" y="108"/>
                    <a:pt x="43" y="112"/>
                    <a:pt x="42" y="115"/>
                  </a:cubicBezTo>
                  <a:cubicBezTo>
                    <a:pt x="41" y="115"/>
                    <a:pt x="40" y="115"/>
                    <a:pt x="39" y="115"/>
                  </a:cubicBezTo>
                  <a:moveTo>
                    <a:pt x="31" y="113"/>
                  </a:moveTo>
                  <a:cubicBezTo>
                    <a:pt x="29" y="113"/>
                    <a:pt x="28" y="112"/>
                    <a:pt x="26" y="110"/>
                  </a:cubicBezTo>
                  <a:cubicBezTo>
                    <a:pt x="24" y="108"/>
                    <a:pt x="23" y="105"/>
                    <a:pt x="21" y="103"/>
                  </a:cubicBezTo>
                  <a:cubicBezTo>
                    <a:pt x="23" y="104"/>
                    <a:pt x="25" y="105"/>
                    <a:pt x="28" y="105"/>
                  </a:cubicBezTo>
                  <a:cubicBezTo>
                    <a:pt x="29" y="106"/>
                    <a:pt x="31" y="106"/>
                    <a:pt x="33" y="106"/>
                  </a:cubicBezTo>
                  <a:cubicBezTo>
                    <a:pt x="32" y="108"/>
                    <a:pt x="31" y="111"/>
                    <a:pt x="31" y="113"/>
                  </a:cubicBezTo>
                  <a:moveTo>
                    <a:pt x="92" y="114"/>
                  </a:moveTo>
                  <a:cubicBezTo>
                    <a:pt x="92" y="114"/>
                    <a:pt x="91" y="113"/>
                    <a:pt x="91" y="112"/>
                  </a:cubicBezTo>
                  <a:cubicBezTo>
                    <a:pt x="90" y="112"/>
                    <a:pt x="89" y="111"/>
                    <a:pt x="89" y="111"/>
                  </a:cubicBezTo>
                  <a:cubicBezTo>
                    <a:pt x="90" y="108"/>
                    <a:pt x="91" y="106"/>
                    <a:pt x="92" y="103"/>
                  </a:cubicBezTo>
                  <a:cubicBezTo>
                    <a:pt x="93" y="104"/>
                    <a:pt x="94" y="105"/>
                    <a:pt x="95" y="106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4" y="109"/>
                    <a:pt x="93" y="112"/>
                    <a:pt x="92" y="114"/>
                  </a:cubicBezTo>
                  <a:moveTo>
                    <a:pt x="47" y="114"/>
                  </a:moveTo>
                  <a:cubicBezTo>
                    <a:pt x="48" y="111"/>
                    <a:pt x="49" y="107"/>
                    <a:pt x="50" y="104"/>
                  </a:cubicBezTo>
                  <a:cubicBezTo>
                    <a:pt x="53" y="103"/>
                    <a:pt x="55" y="103"/>
                    <a:pt x="58" y="102"/>
                  </a:cubicBezTo>
                  <a:cubicBezTo>
                    <a:pt x="57" y="105"/>
                    <a:pt x="56" y="108"/>
                    <a:pt x="54" y="112"/>
                  </a:cubicBezTo>
                  <a:cubicBezTo>
                    <a:pt x="52" y="112"/>
                    <a:pt x="49" y="113"/>
                    <a:pt x="47" y="114"/>
                  </a:cubicBezTo>
                  <a:moveTo>
                    <a:pt x="85" y="109"/>
                  </a:moveTo>
                  <a:cubicBezTo>
                    <a:pt x="84" y="108"/>
                    <a:pt x="82" y="108"/>
                    <a:pt x="80" y="107"/>
                  </a:cubicBezTo>
                  <a:cubicBezTo>
                    <a:pt x="81" y="105"/>
                    <a:pt x="82" y="102"/>
                    <a:pt x="83" y="99"/>
                  </a:cubicBezTo>
                  <a:cubicBezTo>
                    <a:pt x="85" y="99"/>
                    <a:pt x="87" y="100"/>
                    <a:pt x="88" y="100"/>
                  </a:cubicBezTo>
                  <a:cubicBezTo>
                    <a:pt x="87" y="103"/>
                    <a:pt x="86" y="106"/>
                    <a:pt x="85" y="109"/>
                  </a:cubicBezTo>
                  <a:moveTo>
                    <a:pt x="60" y="110"/>
                  </a:moveTo>
                  <a:cubicBezTo>
                    <a:pt x="61" y="107"/>
                    <a:pt x="62" y="104"/>
                    <a:pt x="63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5" y="100"/>
                  </a:cubicBezTo>
                  <a:cubicBezTo>
                    <a:pt x="67" y="99"/>
                    <a:pt x="69" y="99"/>
                    <a:pt x="71" y="98"/>
                  </a:cubicBezTo>
                  <a:cubicBezTo>
                    <a:pt x="70" y="101"/>
                    <a:pt x="69" y="105"/>
                    <a:pt x="67" y="108"/>
                  </a:cubicBezTo>
                  <a:cubicBezTo>
                    <a:pt x="65" y="108"/>
                    <a:pt x="62" y="109"/>
                    <a:pt x="60" y="110"/>
                  </a:cubicBezTo>
                  <a:moveTo>
                    <a:pt x="72" y="107"/>
                  </a:moveTo>
                  <a:cubicBezTo>
                    <a:pt x="73" y="104"/>
                    <a:pt x="74" y="101"/>
                    <a:pt x="76" y="98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77" y="98"/>
                    <a:pt x="78" y="98"/>
                    <a:pt x="79" y="98"/>
                  </a:cubicBezTo>
                  <a:cubicBezTo>
                    <a:pt x="78" y="101"/>
                    <a:pt x="77" y="104"/>
                    <a:pt x="76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4" y="107"/>
                    <a:pt x="73" y="107"/>
                    <a:pt x="72" y="107"/>
                  </a:cubicBezTo>
                  <a:moveTo>
                    <a:pt x="30" y="74"/>
                  </a:moveTo>
                  <a:cubicBezTo>
                    <a:pt x="28" y="72"/>
                    <a:pt x="27" y="70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4"/>
                    <a:pt x="28" y="61"/>
                    <a:pt x="31" y="57"/>
                  </a:cubicBezTo>
                  <a:cubicBezTo>
                    <a:pt x="33" y="56"/>
                    <a:pt x="34" y="54"/>
                    <a:pt x="36" y="53"/>
                  </a:cubicBezTo>
                  <a:cubicBezTo>
                    <a:pt x="35" y="56"/>
                    <a:pt x="34" y="59"/>
                    <a:pt x="33" y="62"/>
                  </a:cubicBezTo>
                  <a:cubicBezTo>
                    <a:pt x="32" y="67"/>
                    <a:pt x="31" y="71"/>
                    <a:pt x="30" y="74"/>
                  </a:cubicBezTo>
                  <a:moveTo>
                    <a:pt x="38" y="77"/>
                  </a:moveTo>
                  <a:cubicBezTo>
                    <a:pt x="36" y="77"/>
                    <a:pt x="35" y="77"/>
                    <a:pt x="34" y="76"/>
                  </a:cubicBezTo>
                  <a:cubicBezTo>
                    <a:pt x="34" y="73"/>
                    <a:pt x="36" y="68"/>
                    <a:pt x="38" y="63"/>
                  </a:cubicBezTo>
                  <a:cubicBezTo>
                    <a:pt x="39" y="58"/>
                    <a:pt x="41" y="52"/>
                    <a:pt x="42" y="49"/>
                  </a:cubicBezTo>
                  <a:cubicBezTo>
                    <a:pt x="45" y="48"/>
                    <a:pt x="48" y="46"/>
                    <a:pt x="51" y="45"/>
                  </a:cubicBezTo>
                  <a:cubicBezTo>
                    <a:pt x="49" y="49"/>
                    <a:pt x="46" y="54"/>
                    <a:pt x="45" y="58"/>
                  </a:cubicBezTo>
                  <a:cubicBezTo>
                    <a:pt x="44" y="59"/>
                    <a:pt x="44" y="60"/>
                    <a:pt x="45" y="60"/>
                  </a:cubicBezTo>
                  <a:cubicBezTo>
                    <a:pt x="44" y="61"/>
                    <a:pt x="44" y="61"/>
                    <a:pt x="43" y="61"/>
                  </a:cubicBezTo>
                  <a:cubicBezTo>
                    <a:pt x="41" y="63"/>
                    <a:pt x="39" y="64"/>
                    <a:pt x="38" y="66"/>
                  </a:cubicBezTo>
                  <a:cubicBezTo>
                    <a:pt x="37" y="67"/>
                    <a:pt x="36" y="69"/>
                    <a:pt x="36" y="72"/>
                  </a:cubicBezTo>
                  <a:cubicBezTo>
                    <a:pt x="36" y="73"/>
                    <a:pt x="36" y="74"/>
                    <a:pt x="37" y="75"/>
                  </a:cubicBezTo>
                  <a:cubicBezTo>
                    <a:pt x="37" y="76"/>
                    <a:pt x="37" y="77"/>
                    <a:pt x="38" y="77"/>
                  </a:cubicBezTo>
                  <a:moveTo>
                    <a:pt x="49" y="58"/>
                  </a:moveTo>
                  <a:cubicBezTo>
                    <a:pt x="51" y="53"/>
                    <a:pt x="54" y="48"/>
                    <a:pt x="56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9" y="42"/>
                    <a:pt x="61" y="41"/>
                    <a:pt x="63" y="41"/>
                  </a:cubicBezTo>
                  <a:cubicBezTo>
                    <a:pt x="61" y="45"/>
                    <a:pt x="59" y="50"/>
                    <a:pt x="57" y="55"/>
                  </a:cubicBezTo>
                  <a:cubicBezTo>
                    <a:pt x="54" y="56"/>
                    <a:pt x="52" y="57"/>
                    <a:pt x="49" y="58"/>
                  </a:cubicBezTo>
                  <a:moveTo>
                    <a:pt x="73" y="50"/>
                  </a:moveTo>
                  <a:cubicBezTo>
                    <a:pt x="75" y="46"/>
                    <a:pt x="77" y="43"/>
                    <a:pt x="78" y="39"/>
                  </a:cubicBezTo>
                  <a:cubicBezTo>
                    <a:pt x="79" y="42"/>
                    <a:pt x="81" y="45"/>
                    <a:pt x="82" y="47"/>
                  </a:cubicBezTo>
                  <a:cubicBezTo>
                    <a:pt x="80" y="48"/>
                    <a:pt x="77" y="49"/>
                    <a:pt x="73" y="50"/>
                  </a:cubicBezTo>
                  <a:moveTo>
                    <a:pt x="62" y="53"/>
                  </a:moveTo>
                  <a:cubicBezTo>
                    <a:pt x="64" y="48"/>
                    <a:pt x="66" y="44"/>
                    <a:pt x="69" y="39"/>
                  </a:cubicBezTo>
                  <a:cubicBezTo>
                    <a:pt x="70" y="39"/>
                    <a:pt x="72" y="39"/>
                    <a:pt x="74" y="39"/>
                  </a:cubicBezTo>
                  <a:cubicBezTo>
                    <a:pt x="72" y="42"/>
                    <a:pt x="70" y="46"/>
                    <a:pt x="68" y="50"/>
                  </a:cubicBezTo>
                  <a:cubicBezTo>
                    <a:pt x="68" y="51"/>
                    <a:pt x="68" y="51"/>
                    <a:pt x="68" y="51"/>
                  </a:cubicBezTo>
                  <a:cubicBezTo>
                    <a:pt x="66" y="52"/>
                    <a:pt x="64" y="52"/>
                    <a:pt x="62" y="53"/>
                  </a:cubicBezTo>
                  <a:moveTo>
                    <a:pt x="84" y="41"/>
                  </a:moveTo>
                  <a:cubicBezTo>
                    <a:pt x="83" y="39"/>
                    <a:pt x="82" y="37"/>
                    <a:pt x="81" y="35"/>
                  </a:cubicBezTo>
                  <a:cubicBezTo>
                    <a:pt x="81" y="29"/>
                    <a:pt x="80" y="23"/>
                    <a:pt x="80" y="17"/>
                  </a:cubicBezTo>
                  <a:cubicBezTo>
                    <a:pt x="81" y="20"/>
                    <a:pt x="83" y="23"/>
                    <a:pt x="84" y="25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4" y="31"/>
                    <a:pt x="84" y="36"/>
                    <a:pt x="84" y="41"/>
                  </a:cubicBezTo>
                  <a:moveTo>
                    <a:pt x="35" y="102"/>
                  </a:moveTo>
                  <a:cubicBezTo>
                    <a:pt x="33" y="102"/>
                    <a:pt x="31" y="102"/>
                    <a:pt x="29" y="101"/>
                  </a:cubicBezTo>
                  <a:cubicBezTo>
                    <a:pt x="20" y="99"/>
                    <a:pt x="15" y="94"/>
                    <a:pt x="11" y="89"/>
                  </a:cubicBezTo>
                  <a:cubicBezTo>
                    <a:pt x="8" y="84"/>
                    <a:pt x="6" y="79"/>
                    <a:pt x="5" y="77"/>
                  </a:cubicBezTo>
                  <a:cubicBezTo>
                    <a:pt x="5" y="75"/>
                    <a:pt x="4" y="72"/>
                    <a:pt x="4" y="70"/>
                  </a:cubicBezTo>
                  <a:cubicBezTo>
                    <a:pt x="4" y="59"/>
                    <a:pt x="10" y="46"/>
                    <a:pt x="16" y="39"/>
                  </a:cubicBezTo>
                  <a:cubicBezTo>
                    <a:pt x="16" y="39"/>
                    <a:pt x="17" y="38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4" y="32"/>
                    <a:pt x="12" y="27"/>
                  </a:cubicBezTo>
                  <a:cubicBezTo>
                    <a:pt x="11" y="24"/>
                    <a:pt x="9" y="21"/>
                    <a:pt x="6" y="18"/>
                  </a:cubicBezTo>
                  <a:cubicBezTo>
                    <a:pt x="12" y="14"/>
                    <a:pt x="16" y="10"/>
                    <a:pt x="21" y="6"/>
                  </a:cubicBezTo>
                  <a:cubicBezTo>
                    <a:pt x="25" y="12"/>
                    <a:pt x="29" y="19"/>
                    <a:pt x="33" y="27"/>
                  </a:cubicBezTo>
                  <a:cubicBezTo>
                    <a:pt x="33" y="27"/>
                    <a:pt x="34" y="28"/>
                    <a:pt x="35" y="28"/>
                  </a:cubicBezTo>
                  <a:cubicBezTo>
                    <a:pt x="35" y="28"/>
                    <a:pt x="35" y="28"/>
                    <a:pt x="36" y="28"/>
                  </a:cubicBezTo>
                  <a:cubicBezTo>
                    <a:pt x="36" y="27"/>
                    <a:pt x="37" y="27"/>
                    <a:pt x="37" y="26"/>
                  </a:cubicBezTo>
                  <a:cubicBezTo>
                    <a:pt x="45" y="22"/>
                    <a:pt x="64" y="15"/>
                    <a:pt x="75" y="13"/>
                  </a:cubicBezTo>
                  <a:cubicBezTo>
                    <a:pt x="76" y="20"/>
                    <a:pt x="76" y="27"/>
                    <a:pt x="77" y="34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67" y="34"/>
                    <a:pt x="54" y="38"/>
                    <a:pt x="43" y="44"/>
                  </a:cubicBezTo>
                  <a:cubicBezTo>
                    <a:pt x="42" y="45"/>
                    <a:pt x="41" y="45"/>
                    <a:pt x="40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5" y="49"/>
                    <a:pt x="31" y="51"/>
                    <a:pt x="28" y="54"/>
                  </a:cubicBezTo>
                  <a:cubicBezTo>
                    <a:pt x="25" y="58"/>
                    <a:pt x="22" y="62"/>
                    <a:pt x="22" y="67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3" y="73"/>
                    <a:pt x="25" y="76"/>
                    <a:pt x="29" y="79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9" y="79"/>
                    <a:pt x="30" y="80"/>
                    <a:pt x="30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4" y="81"/>
                    <a:pt x="38" y="82"/>
                    <a:pt x="41" y="82"/>
                  </a:cubicBezTo>
                  <a:cubicBezTo>
                    <a:pt x="43" y="82"/>
                    <a:pt x="46" y="82"/>
                    <a:pt x="48" y="81"/>
                  </a:cubicBezTo>
                  <a:cubicBezTo>
                    <a:pt x="58" y="79"/>
                    <a:pt x="68" y="73"/>
                    <a:pt x="77" y="72"/>
                  </a:cubicBezTo>
                  <a:cubicBezTo>
                    <a:pt x="81" y="72"/>
                    <a:pt x="84" y="71"/>
                    <a:pt x="87" y="71"/>
                  </a:cubicBezTo>
                  <a:cubicBezTo>
                    <a:pt x="92" y="71"/>
                    <a:pt x="97" y="72"/>
                    <a:pt x="101" y="74"/>
                  </a:cubicBezTo>
                  <a:cubicBezTo>
                    <a:pt x="106" y="77"/>
                    <a:pt x="110" y="80"/>
                    <a:pt x="115" y="85"/>
                  </a:cubicBezTo>
                  <a:cubicBezTo>
                    <a:pt x="123" y="94"/>
                    <a:pt x="129" y="105"/>
                    <a:pt x="129" y="116"/>
                  </a:cubicBezTo>
                  <a:cubicBezTo>
                    <a:pt x="129" y="120"/>
                    <a:pt x="128" y="123"/>
                    <a:pt x="127" y="127"/>
                  </a:cubicBezTo>
                  <a:cubicBezTo>
                    <a:pt x="126" y="129"/>
                    <a:pt x="123" y="132"/>
                    <a:pt x="121" y="135"/>
                  </a:cubicBezTo>
                  <a:cubicBezTo>
                    <a:pt x="118" y="138"/>
                    <a:pt x="116" y="140"/>
                    <a:pt x="114" y="142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4" y="147"/>
                    <a:pt x="116" y="149"/>
                    <a:pt x="117" y="151"/>
                  </a:cubicBezTo>
                  <a:cubicBezTo>
                    <a:pt x="116" y="152"/>
                    <a:pt x="117" y="153"/>
                    <a:pt x="118" y="153"/>
                  </a:cubicBezTo>
                  <a:cubicBezTo>
                    <a:pt x="118" y="154"/>
                    <a:pt x="118" y="154"/>
                    <a:pt x="118" y="154"/>
                  </a:cubicBezTo>
                  <a:cubicBezTo>
                    <a:pt x="121" y="158"/>
                    <a:pt x="124" y="162"/>
                    <a:pt x="128" y="167"/>
                  </a:cubicBezTo>
                  <a:cubicBezTo>
                    <a:pt x="123" y="172"/>
                    <a:pt x="116" y="178"/>
                    <a:pt x="110" y="182"/>
                  </a:cubicBezTo>
                  <a:cubicBezTo>
                    <a:pt x="110" y="182"/>
                    <a:pt x="110" y="182"/>
                    <a:pt x="110" y="182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107" y="177"/>
                    <a:pt x="105" y="174"/>
                    <a:pt x="104" y="171"/>
                  </a:cubicBezTo>
                  <a:cubicBezTo>
                    <a:pt x="102" y="168"/>
                    <a:pt x="100" y="164"/>
                    <a:pt x="96" y="158"/>
                  </a:cubicBezTo>
                  <a:cubicBezTo>
                    <a:pt x="96" y="157"/>
                    <a:pt x="95" y="157"/>
                    <a:pt x="94" y="157"/>
                  </a:cubicBezTo>
                  <a:cubicBezTo>
                    <a:pt x="94" y="157"/>
                    <a:pt x="94" y="157"/>
                    <a:pt x="93" y="157"/>
                  </a:cubicBezTo>
                  <a:cubicBezTo>
                    <a:pt x="93" y="157"/>
                    <a:pt x="93" y="158"/>
                    <a:pt x="92" y="158"/>
                  </a:cubicBezTo>
                  <a:cubicBezTo>
                    <a:pt x="88" y="161"/>
                    <a:pt x="79" y="165"/>
                    <a:pt x="70" y="169"/>
                  </a:cubicBezTo>
                  <a:cubicBezTo>
                    <a:pt x="62" y="172"/>
                    <a:pt x="55" y="175"/>
                    <a:pt x="50" y="177"/>
                  </a:cubicBezTo>
                  <a:cubicBezTo>
                    <a:pt x="50" y="173"/>
                    <a:pt x="51" y="168"/>
                    <a:pt x="51" y="164"/>
                  </a:cubicBezTo>
                  <a:cubicBezTo>
                    <a:pt x="51" y="160"/>
                    <a:pt x="50" y="155"/>
                    <a:pt x="50" y="151"/>
                  </a:cubicBezTo>
                  <a:cubicBezTo>
                    <a:pt x="56" y="149"/>
                    <a:pt x="66" y="146"/>
                    <a:pt x="75" y="142"/>
                  </a:cubicBezTo>
                  <a:cubicBezTo>
                    <a:pt x="80" y="139"/>
                    <a:pt x="84" y="137"/>
                    <a:pt x="88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3" y="131"/>
                    <a:pt x="97" y="128"/>
                    <a:pt x="98" y="125"/>
                  </a:cubicBezTo>
                  <a:cubicBezTo>
                    <a:pt x="100" y="121"/>
                    <a:pt x="101" y="117"/>
                    <a:pt x="101" y="113"/>
                  </a:cubicBezTo>
                  <a:cubicBezTo>
                    <a:pt x="101" y="107"/>
                    <a:pt x="98" y="102"/>
                    <a:pt x="94" y="99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93" y="98"/>
                    <a:pt x="92" y="97"/>
                    <a:pt x="92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89" y="96"/>
                    <a:pt x="86" y="95"/>
                    <a:pt x="84" y="95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3" y="94"/>
                    <a:pt x="83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0" y="94"/>
                    <a:pt x="78" y="94"/>
                    <a:pt x="76" y="94"/>
                  </a:cubicBezTo>
                  <a:cubicBezTo>
                    <a:pt x="72" y="94"/>
                    <a:pt x="68" y="94"/>
                    <a:pt x="64" y="95"/>
                  </a:cubicBezTo>
                  <a:cubicBezTo>
                    <a:pt x="55" y="98"/>
                    <a:pt x="45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5" y="102"/>
                    <a:pt x="35" y="102"/>
                    <a:pt x="35" y="102"/>
                  </a:cubicBezTo>
                  <a:moveTo>
                    <a:pt x="21" y="0"/>
                  </a:moveTo>
                  <a:cubicBezTo>
                    <a:pt x="21" y="0"/>
                    <a:pt x="20" y="1"/>
                    <a:pt x="20" y="1"/>
                  </a:cubicBezTo>
                  <a:cubicBezTo>
                    <a:pt x="13" y="6"/>
                    <a:pt x="9" y="11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1"/>
                    <a:pt x="7" y="26"/>
                    <a:pt x="9" y="30"/>
                  </a:cubicBezTo>
                  <a:cubicBezTo>
                    <a:pt x="10" y="32"/>
                    <a:pt x="11" y="34"/>
                    <a:pt x="12" y="36"/>
                  </a:cubicBezTo>
                  <a:cubicBezTo>
                    <a:pt x="12" y="36"/>
                    <a:pt x="12" y="37"/>
                    <a:pt x="12" y="37"/>
                  </a:cubicBezTo>
                  <a:cubicBezTo>
                    <a:pt x="6" y="45"/>
                    <a:pt x="0" y="58"/>
                    <a:pt x="0" y="70"/>
                  </a:cubicBezTo>
                  <a:cubicBezTo>
                    <a:pt x="0" y="73"/>
                    <a:pt x="0" y="75"/>
                    <a:pt x="1" y="78"/>
                  </a:cubicBezTo>
                  <a:cubicBezTo>
                    <a:pt x="2" y="80"/>
                    <a:pt x="4" y="86"/>
                    <a:pt x="8" y="92"/>
                  </a:cubicBezTo>
                  <a:cubicBezTo>
                    <a:pt x="8" y="92"/>
                    <a:pt x="8" y="92"/>
                    <a:pt x="9" y="93"/>
                  </a:cubicBezTo>
                  <a:cubicBezTo>
                    <a:pt x="9" y="93"/>
                    <a:pt x="9" y="94"/>
                    <a:pt x="9" y="94"/>
                  </a:cubicBezTo>
                  <a:cubicBezTo>
                    <a:pt x="14" y="101"/>
                    <a:pt x="17" y="105"/>
                    <a:pt x="22" y="111"/>
                  </a:cubicBezTo>
                  <a:cubicBezTo>
                    <a:pt x="22" y="111"/>
                    <a:pt x="22" y="112"/>
                    <a:pt x="22" y="112"/>
                  </a:cubicBezTo>
                  <a:cubicBezTo>
                    <a:pt x="22" y="112"/>
                    <a:pt x="23" y="113"/>
                    <a:pt x="23" y="113"/>
                  </a:cubicBezTo>
                  <a:cubicBezTo>
                    <a:pt x="24" y="114"/>
                    <a:pt x="24" y="114"/>
                    <a:pt x="24" y="114"/>
                  </a:cubicBezTo>
                  <a:cubicBezTo>
                    <a:pt x="24" y="114"/>
                    <a:pt x="24" y="114"/>
                    <a:pt x="25" y="114"/>
                  </a:cubicBezTo>
                  <a:cubicBezTo>
                    <a:pt x="26" y="116"/>
                    <a:pt x="28" y="117"/>
                    <a:pt x="30" y="118"/>
                  </a:cubicBezTo>
                  <a:cubicBezTo>
                    <a:pt x="30" y="118"/>
                    <a:pt x="31" y="119"/>
                    <a:pt x="31" y="119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32" y="119"/>
                    <a:pt x="33" y="119"/>
                    <a:pt x="33" y="119"/>
                  </a:cubicBezTo>
                  <a:cubicBezTo>
                    <a:pt x="35" y="119"/>
                    <a:pt x="37" y="119"/>
                    <a:pt x="38" y="119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45" y="119"/>
                    <a:pt x="51" y="117"/>
                    <a:pt x="57" y="115"/>
                  </a:cubicBezTo>
                  <a:cubicBezTo>
                    <a:pt x="63" y="113"/>
                    <a:pt x="70" y="111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8" y="112"/>
                    <a:pt x="78" y="112"/>
                    <a:pt x="78" y="111"/>
                  </a:cubicBezTo>
                  <a:cubicBezTo>
                    <a:pt x="81" y="112"/>
                    <a:pt x="82" y="112"/>
                    <a:pt x="84" y="113"/>
                  </a:cubicBezTo>
                  <a:cubicBezTo>
                    <a:pt x="84" y="114"/>
                    <a:pt x="85" y="114"/>
                    <a:pt x="85" y="115"/>
                  </a:cubicBezTo>
                  <a:cubicBezTo>
                    <a:pt x="85" y="115"/>
                    <a:pt x="86" y="115"/>
                    <a:pt x="86" y="115"/>
                  </a:cubicBezTo>
                  <a:cubicBezTo>
                    <a:pt x="86" y="115"/>
                    <a:pt x="86" y="115"/>
                    <a:pt x="87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9" y="117"/>
                    <a:pt x="90" y="118"/>
                    <a:pt x="90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0" y="121"/>
                    <a:pt x="90" y="121"/>
                    <a:pt x="90" y="122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0" y="125"/>
                    <a:pt x="89" y="128"/>
                    <a:pt x="87" y="130"/>
                  </a:cubicBezTo>
                  <a:cubicBezTo>
                    <a:pt x="75" y="138"/>
                    <a:pt x="55" y="146"/>
                    <a:pt x="47" y="147"/>
                  </a:cubicBezTo>
                  <a:cubicBezTo>
                    <a:pt x="46" y="147"/>
                    <a:pt x="45" y="148"/>
                    <a:pt x="45" y="150"/>
                  </a:cubicBezTo>
                  <a:cubicBezTo>
                    <a:pt x="46" y="154"/>
                    <a:pt x="46" y="159"/>
                    <a:pt x="46" y="164"/>
                  </a:cubicBezTo>
                  <a:cubicBezTo>
                    <a:pt x="46" y="169"/>
                    <a:pt x="46" y="174"/>
                    <a:pt x="45" y="179"/>
                  </a:cubicBezTo>
                  <a:cubicBezTo>
                    <a:pt x="45" y="179"/>
                    <a:pt x="45" y="180"/>
                    <a:pt x="45" y="181"/>
                  </a:cubicBezTo>
                  <a:cubicBezTo>
                    <a:pt x="49" y="187"/>
                    <a:pt x="52" y="193"/>
                    <a:pt x="55" y="198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9" y="199"/>
                    <a:pt x="60" y="198"/>
                  </a:cubicBezTo>
                  <a:cubicBezTo>
                    <a:pt x="64" y="197"/>
                    <a:pt x="72" y="194"/>
                    <a:pt x="81" y="191"/>
                  </a:cubicBezTo>
                  <a:cubicBezTo>
                    <a:pt x="89" y="187"/>
                    <a:pt x="97" y="183"/>
                    <a:pt x="103" y="179"/>
                  </a:cubicBezTo>
                  <a:cubicBezTo>
                    <a:pt x="104" y="182"/>
                    <a:pt x="106" y="184"/>
                    <a:pt x="107" y="187"/>
                  </a:cubicBezTo>
                  <a:cubicBezTo>
                    <a:pt x="108" y="188"/>
                    <a:pt x="108" y="188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12" y="192"/>
                    <a:pt x="114" y="196"/>
                    <a:pt x="116" y="200"/>
                  </a:cubicBezTo>
                  <a:cubicBezTo>
                    <a:pt x="116" y="201"/>
                    <a:pt x="117" y="201"/>
                    <a:pt x="118" y="201"/>
                  </a:cubicBezTo>
                  <a:cubicBezTo>
                    <a:pt x="118" y="201"/>
                    <a:pt x="118" y="201"/>
                    <a:pt x="118" y="201"/>
                  </a:cubicBezTo>
                  <a:cubicBezTo>
                    <a:pt x="118" y="201"/>
                    <a:pt x="119" y="202"/>
                    <a:pt x="119" y="202"/>
                  </a:cubicBezTo>
                  <a:cubicBezTo>
                    <a:pt x="120" y="202"/>
                    <a:pt x="120" y="201"/>
                    <a:pt x="120" y="201"/>
                  </a:cubicBezTo>
                  <a:cubicBezTo>
                    <a:pt x="129" y="195"/>
                    <a:pt x="133" y="190"/>
                    <a:pt x="140" y="185"/>
                  </a:cubicBezTo>
                  <a:cubicBezTo>
                    <a:pt x="141" y="184"/>
                    <a:pt x="141" y="183"/>
                    <a:pt x="140" y="182"/>
                  </a:cubicBezTo>
                  <a:cubicBezTo>
                    <a:pt x="140" y="182"/>
                    <a:pt x="140" y="182"/>
                    <a:pt x="140" y="182"/>
                  </a:cubicBezTo>
                  <a:cubicBezTo>
                    <a:pt x="140" y="182"/>
                    <a:pt x="140" y="181"/>
                    <a:pt x="140" y="181"/>
                  </a:cubicBezTo>
                  <a:cubicBezTo>
                    <a:pt x="138" y="176"/>
                    <a:pt x="136" y="172"/>
                    <a:pt x="134" y="168"/>
                  </a:cubicBezTo>
                  <a:cubicBezTo>
                    <a:pt x="134" y="167"/>
                    <a:pt x="134" y="167"/>
                    <a:pt x="133" y="166"/>
                  </a:cubicBezTo>
                  <a:cubicBezTo>
                    <a:pt x="131" y="163"/>
                    <a:pt x="129" y="161"/>
                    <a:pt x="127" y="159"/>
                  </a:cubicBezTo>
                  <a:cubicBezTo>
                    <a:pt x="134" y="152"/>
                    <a:pt x="140" y="142"/>
                    <a:pt x="141" y="131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39" y="117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5" y="91"/>
                    <a:pt x="122" y="86"/>
                    <a:pt x="118" y="82"/>
                  </a:cubicBezTo>
                  <a:cubicBezTo>
                    <a:pt x="113" y="77"/>
                    <a:pt x="108" y="73"/>
                    <a:pt x="103" y="71"/>
                  </a:cubicBezTo>
                  <a:cubicBezTo>
                    <a:pt x="98" y="68"/>
                    <a:pt x="93" y="67"/>
                    <a:pt x="87" y="67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4" y="67"/>
                    <a:pt x="80" y="67"/>
                    <a:pt x="77" y="68"/>
                  </a:cubicBezTo>
                  <a:cubicBezTo>
                    <a:pt x="66" y="69"/>
                    <a:pt x="57" y="75"/>
                    <a:pt x="47" y="77"/>
                  </a:cubicBezTo>
                  <a:cubicBezTo>
                    <a:pt x="46" y="77"/>
                    <a:pt x="45" y="77"/>
                    <a:pt x="44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3" y="77"/>
                    <a:pt x="43" y="76"/>
                    <a:pt x="42" y="76"/>
                  </a:cubicBezTo>
                  <a:cubicBezTo>
                    <a:pt x="41" y="75"/>
                    <a:pt x="41" y="74"/>
                    <a:pt x="40" y="73"/>
                  </a:cubicBezTo>
                  <a:cubicBezTo>
                    <a:pt x="40" y="73"/>
                    <a:pt x="40" y="72"/>
                    <a:pt x="40" y="72"/>
                  </a:cubicBezTo>
                  <a:cubicBezTo>
                    <a:pt x="40" y="71"/>
                    <a:pt x="40" y="70"/>
                    <a:pt x="41" y="68"/>
                  </a:cubicBezTo>
                  <a:cubicBezTo>
                    <a:pt x="43" y="66"/>
                    <a:pt x="46" y="64"/>
                    <a:pt x="50" y="62"/>
                  </a:cubicBezTo>
                  <a:cubicBezTo>
                    <a:pt x="56" y="59"/>
                    <a:pt x="64" y="57"/>
                    <a:pt x="71" y="55"/>
                  </a:cubicBezTo>
                  <a:cubicBezTo>
                    <a:pt x="78" y="53"/>
                    <a:pt x="83" y="51"/>
                    <a:pt x="85" y="51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7" y="51"/>
                    <a:pt x="88" y="50"/>
                    <a:pt x="88" y="49"/>
                  </a:cubicBezTo>
                  <a:cubicBezTo>
                    <a:pt x="88" y="41"/>
                    <a:pt x="89" y="33"/>
                    <a:pt x="89" y="25"/>
                  </a:cubicBezTo>
                  <a:cubicBezTo>
                    <a:pt x="89" y="25"/>
                    <a:pt x="89" y="24"/>
                    <a:pt x="88" y="24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6" y="19"/>
                    <a:pt x="83" y="14"/>
                    <a:pt x="80" y="9"/>
                  </a:cubicBezTo>
                  <a:cubicBezTo>
                    <a:pt x="80" y="8"/>
                    <a:pt x="79" y="8"/>
                    <a:pt x="78" y="8"/>
                  </a:cubicBezTo>
                  <a:cubicBezTo>
                    <a:pt x="78" y="8"/>
                    <a:pt x="78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66" y="10"/>
                    <a:pt x="45" y="17"/>
                    <a:pt x="36" y="22"/>
                  </a:cubicBezTo>
                  <a:cubicBezTo>
                    <a:pt x="32" y="15"/>
                    <a:pt x="28" y="9"/>
                    <a:pt x="24" y="3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3" y="2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" name="Freeform 739"/>
            <p:cNvSpPr>
              <a:spLocks noEditPoints="1"/>
            </p:cNvSpPr>
            <p:nvPr/>
          </p:nvSpPr>
          <p:spPr bwMode="auto">
            <a:xfrm>
              <a:off x="4761" y="650"/>
              <a:ext cx="362" cy="220"/>
            </a:xfrm>
            <a:custGeom>
              <a:avLst/>
              <a:gdLst>
                <a:gd name="T0" fmla="*/ 114 w 153"/>
                <a:gd name="T1" fmla="*/ 13 h 93"/>
                <a:gd name="T2" fmla="*/ 136 w 153"/>
                <a:gd name="T3" fmla="*/ 7 h 93"/>
                <a:gd name="T4" fmla="*/ 148 w 153"/>
                <a:gd name="T5" fmla="*/ 5 h 93"/>
                <a:gd name="T6" fmla="*/ 143 w 153"/>
                <a:gd name="T7" fmla="*/ 38 h 93"/>
                <a:gd name="T8" fmla="*/ 139 w 153"/>
                <a:gd name="T9" fmla="*/ 36 h 93"/>
                <a:gd name="T10" fmla="*/ 139 w 153"/>
                <a:gd name="T11" fmla="*/ 18 h 93"/>
                <a:gd name="T12" fmla="*/ 137 w 153"/>
                <a:gd name="T13" fmla="*/ 19 h 93"/>
                <a:gd name="T14" fmla="*/ 97 w 153"/>
                <a:gd name="T15" fmla="*/ 66 h 93"/>
                <a:gd name="T16" fmla="*/ 90 w 153"/>
                <a:gd name="T17" fmla="*/ 71 h 93"/>
                <a:gd name="T18" fmla="*/ 84 w 153"/>
                <a:gd name="T19" fmla="*/ 68 h 93"/>
                <a:gd name="T20" fmla="*/ 45 w 153"/>
                <a:gd name="T21" fmla="*/ 48 h 93"/>
                <a:gd name="T22" fmla="*/ 5 w 153"/>
                <a:gd name="T23" fmla="*/ 87 h 93"/>
                <a:gd name="T24" fmla="*/ 39 w 153"/>
                <a:gd name="T25" fmla="*/ 44 h 93"/>
                <a:gd name="T26" fmla="*/ 50 w 153"/>
                <a:gd name="T27" fmla="*/ 43 h 93"/>
                <a:gd name="T28" fmla="*/ 90 w 153"/>
                <a:gd name="T29" fmla="*/ 63 h 93"/>
                <a:gd name="T30" fmla="*/ 92 w 153"/>
                <a:gd name="T31" fmla="*/ 63 h 93"/>
                <a:gd name="T32" fmla="*/ 128 w 153"/>
                <a:gd name="T33" fmla="*/ 22 h 93"/>
                <a:gd name="T34" fmla="*/ 133 w 153"/>
                <a:gd name="T35" fmla="*/ 15 h 93"/>
                <a:gd name="T36" fmla="*/ 131 w 153"/>
                <a:gd name="T37" fmla="*/ 14 h 93"/>
                <a:gd name="T38" fmla="*/ 151 w 153"/>
                <a:gd name="T39" fmla="*/ 0 h 93"/>
                <a:gd name="T40" fmla="*/ 108 w 153"/>
                <a:gd name="T41" fmla="*/ 9 h 93"/>
                <a:gd name="T42" fmla="*/ 107 w 153"/>
                <a:gd name="T43" fmla="*/ 12 h 93"/>
                <a:gd name="T44" fmla="*/ 115 w 153"/>
                <a:gd name="T45" fmla="*/ 18 h 93"/>
                <a:gd name="T46" fmla="*/ 126 w 153"/>
                <a:gd name="T47" fmla="*/ 18 h 93"/>
                <a:gd name="T48" fmla="*/ 73 w 153"/>
                <a:gd name="T49" fmla="*/ 50 h 93"/>
                <a:gd name="T50" fmla="*/ 46 w 153"/>
                <a:gd name="T51" fmla="*/ 37 h 93"/>
                <a:gd name="T52" fmla="*/ 0 w 153"/>
                <a:gd name="T53" fmla="*/ 80 h 93"/>
                <a:gd name="T54" fmla="*/ 2 w 153"/>
                <a:gd name="T55" fmla="*/ 91 h 93"/>
                <a:gd name="T56" fmla="*/ 4 w 153"/>
                <a:gd name="T57" fmla="*/ 93 h 93"/>
                <a:gd name="T58" fmla="*/ 45 w 153"/>
                <a:gd name="T59" fmla="*/ 52 h 93"/>
                <a:gd name="T60" fmla="*/ 90 w 153"/>
                <a:gd name="T61" fmla="*/ 74 h 93"/>
                <a:gd name="T62" fmla="*/ 100 w 153"/>
                <a:gd name="T63" fmla="*/ 69 h 93"/>
                <a:gd name="T64" fmla="*/ 135 w 153"/>
                <a:gd name="T65" fmla="*/ 36 h 93"/>
                <a:gd name="T66" fmla="*/ 138 w 153"/>
                <a:gd name="T67" fmla="*/ 40 h 93"/>
                <a:gd name="T68" fmla="*/ 144 w 153"/>
                <a:gd name="T69" fmla="*/ 43 h 93"/>
                <a:gd name="T70" fmla="*/ 146 w 153"/>
                <a:gd name="T71" fmla="*/ 42 h 93"/>
                <a:gd name="T72" fmla="*/ 153 w 153"/>
                <a:gd name="T73" fmla="*/ 3 h 93"/>
                <a:gd name="T74" fmla="*/ 151 w 153"/>
                <a:gd name="T7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93">
                  <a:moveTo>
                    <a:pt x="116" y="14"/>
                  </a:moveTo>
                  <a:cubicBezTo>
                    <a:pt x="115" y="14"/>
                    <a:pt x="114" y="13"/>
                    <a:pt x="114" y="13"/>
                  </a:cubicBezTo>
                  <a:cubicBezTo>
                    <a:pt x="113" y="12"/>
                    <a:pt x="113" y="12"/>
                    <a:pt x="112" y="11"/>
                  </a:cubicBezTo>
                  <a:cubicBezTo>
                    <a:pt x="119" y="10"/>
                    <a:pt x="128" y="8"/>
                    <a:pt x="136" y="7"/>
                  </a:cubicBezTo>
                  <a:cubicBezTo>
                    <a:pt x="140" y="6"/>
                    <a:pt x="144" y="5"/>
                    <a:pt x="147" y="5"/>
                  </a:cubicBezTo>
                  <a:cubicBezTo>
                    <a:pt x="147" y="5"/>
                    <a:pt x="148" y="5"/>
                    <a:pt x="148" y="5"/>
                  </a:cubicBezTo>
                  <a:cubicBezTo>
                    <a:pt x="148" y="8"/>
                    <a:pt x="147" y="13"/>
                    <a:pt x="146" y="19"/>
                  </a:cubicBezTo>
                  <a:cubicBezTo>
                    <a:pt x="145" y="26"/>
                    <a:pt x="144" y="34"/>
                    <a:pt x="143" y="38"/>
                  </a:cubicBezTo>
                  <a:cubicBezTo>
                    <a:pt x="142" y="38"/>
                    <a:pt x="141" y="37"/>
                    <a:pt x="141" y="37"/>
                  </a:cubicBezTo>
                  <a:cubicBezTo>
                    <a:pt x="140" y="36"/>
                    <a:pt x="139" y="36"/>
                    <a:pt x="139" y="36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0"/>
                    <a:pt x="140" y="19"/>
                    <a:pt x="139" y="18"/>
                  </a:cubicBezTo>
                  <a:cubicBezTo>
                    <a:pt x="139" y="18"/>
                    <a:pt x="139" y="18"/>
                    <a:pt x="138" y="18"/>
                  </a:cubicBezTo>
                  <a:cubicBezTo>
                    <a:pt x="138" y="18"/>
                    <a:pt x="137" y="19"/>
                    <a:pt x="137" y="19"/>
                  </a:cubicBezTo>
                  <a:cubicBezTo>
                    <a:pt x="137" y="19"/>
                    <a:pt x="135" y="21"/>
                    <a:pt x="133" y="24"/>
                  </a:cubicBezTo>
                  <a:cubicBezTo>
                    <a:pt x="125" y="33"/>
                    <a:pt x="109" y="53"/>
                    <a:pt x="97" y="66"/>
                  </a:cubicBezTo>
                  <a:cubicBezTo>
                    <a:pt x="95" y="68"/>
                    <a:pt x="93" y="70"/>
                    <a:pt x="91" y="70"/>
                  </a:cubicBezTo>
                  <a:cubicBezTo>
                    <a:pt x="91" y="71"/>
                    <a:pt x="91" y="71"/>
                    <a:pt x="90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6" y="70"/>
                    <a:pt x="84" y="68"/>
                  </a:cubicBezTo>
                  <a:cubicBezTo>
                    <a:pt x="71" y="62"/>
                    <a:pt x="58" y="55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3" y="48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4" y="85"/>
                    <a:pt x="4" y="84"/>
                    <a:pt x="4" y="82"/>
                  </a:cubicBezTo>
                  <a:cubicBezTo>
                    <a:pt x="16" y="70"/>
                    <a:pt x="27" y="57"/>
                    <a:pt x="39" y="44"/>
                  </a:cubicBezTo>
                  <a:cubicBezTo>
                    <a:pt x="41" y="42"/>
                    <a:pt x="43" y="41"/>
                    <a:pt x="46" y="41"/>
                  </a:cubicBezTo>
                  <a:cubicBezTo>
                    <a:pt x="47" y="41"/>
                    <a:pt x="49" y="42"/>
                    <a:pt x="50" y="43"/>
                  </a:cubicBezTo>
                  <a:cubicBezTo>
                    <a:pt x="56" y="46"/>
                    <a:pt x="64" y="50"/>
                    <a:pt x="71" y="54"/>
                  </a:cubicBezTo>
                  <a:cubicBezTo>
                    <a:pt x="79" y="57"/>
                    <a:pt x="86" y="61"/>
                    <a:pt x="90" y="63"/>
                  </a:cubicBezTo>
                  <a:cubicBezTo>
                    <a:pt x="90" y="63"/>
                    <a:pt x="90" y="63"/>
                    <a:pt x="91" y="63"/>
                  </a:cubicBezTo>
                  <a:cubicBezTo>
                    <a:pt x="91" y="63"/>
                    <a:pt x="92" y="63"/>
                    <a:pt x="92" y="63"/>
                  </a:cubicBezTo>
                  <a:cubicBezTo>
                    <a:pt x="100" y="53"/>
                    <a:pt x="110" y="42"/>
                    <a:pt x="118" y="33"/>
                  </a:cubicBezTo>
                  <a:cubicBezTo>
                    <a:pt x="122" y="28"/>
                    <a:pt x="126" y="24"/>
                    <a:pt x="128" y="22"/>
                  </a:cubicBezTo>
                  <a:cubicBezTo>
                    <a:pt x="131" y="19"/>
                    <a:pt x="132" y="17"/>
                    <a:pt x="132" y="17"/>
                  </a:cubicBezTo>
                  <a:cubicBezTo>
                    <a:pt x="133" y="16"/>
                    <a:pt x="133" y="16"/>
                    <a:pt x="133" y="15"/>
                  </a:cubicBezTo>
                  <a:cubicBezTo>
                    <a:pt x="132" y="14"/>
                    <a:pt x="132" y="14"/>
                    <a:pt x="131" y="14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16" y="14"/>
                    <a:pt x="116" y="14"/>
                    <a:pt x="116" y="14"/>
                  </a:cubicBezTo>
                  <a:moveTo>
                    <a:pt x="151" y="0"/>
                  </a:moveTo>
                  <a:cubicBezTo>
                    <a:pt x="151" y="0"/>
                    <a:pt x="151" y="0"/>
                    <a:pt x="150" y="0"/>
                  </a:cubicBezTo>
                  <a:cubicBezTo>
                    <a:pt x="150" y="0"/>
                    <a:pt x="123" y="4"/>
                    <a:pt x="108" y="9"/>
                  </a:cubicBezTo>
                  <a:cubicBezTo>
                    <a:pt x="107" y="9"/>
                    <a:pt x="107" y="9"/>
                    <a:pt x="106" y="10"/>
                  </a:cubicBezTo>
                  <a:cubicBezTo>
                    <a:pt x="106" y="11"/>
                    <a:pt x="106" y="11"/>
                    <a:pt x="107" y="12"/>
                  </a:cubicBezTo>
                  <a:cubicBezTo>
                    <a:pt x="109" y="13"/>
                    <a:pt x="114" y="18"/>
                    <a:pt x="114" y="18"/>
                  </a:cubicBezTo>
                  <a:cubicBezTo>
                    <a:pt x="114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19" y="26"/>
                    <a:pt x="102" y="44"/>
                    <a:pt x="90" y="59"/>
                  </a:cubicBezTo>
                  <a:cubicBezTo>
                    <a:pt x="86" y="56"/>
                    <a:pt x="80" y="53"/>
                    <a:pt x="73" y="50"/>
                  </a:cubicBezTo>
                  <a:cubicBezTo>
                    <a:pt x="66" y="47"/>
                    <a:pt x="58" y="43"/>
                    <a:pt x="52" y="39"/>
                  </a:cubicBezTo>
                  <a:cubicBezTo>
                    <a:pt x="50" y="38"/>
                    <a:pt x="48" y="37"/>
                    <a:pt x="46" y="37"/>
                  </a:cubicBezTo>
                  <a:cubicBezTo>
                    <a:pt x="42" y="37"/>
                    <a:pt x="39" y="39"/>
                    <a:pt x="36" y="42"/>
                  </a:cubicBezTo>
                  <a:cubicBezTo>
                    <a:pt x="24" y="55"/>
                    <a:pt x="12" y="67"/>
                    <a:pt x="0" y="80"/>
                  </a:cubicBezTo>
                  <a:cubicBezTo>
                    <a:pt x="0" y="81"/>
                    <a:pt x="0" y="81"/>
                    <a:pt x="0" y="82"/>
                  </a:cubicBezTo>
                  <a:cubicBezTo>
                    <a:pt x="0" y="86"/>
                    <a:pt x="2" y="89"/>
                    <a:pt x="2" y="91"/>
                  </a:cubicBezTo>
                  <a:cubicBezTo>
                    <a:pt x="2" y="92"/>
                    <a:pt x="2" y="93"/>
                    <a:pt x="3" y="93"/>
                  </a:cubicBezTo>
                  <a:cubicBezTo>
                    <a:pt x="3" y="93"/>
                    <a:pt x="3" y="93"/>
                    <a:pt x="4" y="93"/>
                  </a:cubicBezTo>
                  <a:cubicBezTo>
                    <a:pt x="4" y="93"/>
                    <a:pt x="5" y="93"/>
                    <a:pt x="5" y="93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57" y="59"/>
                    <a:pt x="70" y="65"/>
                    <a:pt x="82" y="72"/>
                  </a:cubicBezTo>
                  <a:cubicBezTo>
                    <a:pt x="84" y="73"/>
                    <a:pt x="87" y="74"/>
                    <a:pt x="90" y="74"/>
                  </a:cubicBezTo>
                  <a:cubicBezTo>
                    <a:pt x="91" y="74"/>
                    <a:pt x="92" y="74"/>
                    <a:pt x="92" y="74"/>
                  </a:cubicBezTo>
                  <a:cubicBezTo>
                    <a:pt x="96" y="74"/>
                    <a:pt x="98" y="71"/>
                    <a:pt x="100" y="69"/>
                  </a:cubicBezTo>
                  <a:cubicBezTo>
                    <a:pt x="112" y="56"/>
                    <a:pt x="128" y="36"/>
                    <a:pt x="136" y="27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7"/>
                    <a:pt x="135" y="38"/>
                    <a:pt x="136" y="38"/>
                  </a:cubicBezTo>
                  <a:cubicBezTo>
                    <a:pt x="136" y="38"/>
                    <a:pt x="137" y="39"/>
                    <a:pt x="138" y="40"/>
                  </a:cubicBezTo>
                  <a:cubicBezTo>
                    <a:pt x="140" y="41"/>
                    <a:pt x="142" y="42"/>
                    <a:pt x="144" y="43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2"/>
                    <a:pt x="146" y="42"/>
                  </a:cubicBezTo>
                  <a:cubicBezTo>
                    <a:pt x="147" y="38"/>
                    <a:pt x="149" y="28"/>
                    <a:pt x="150" y="19"/>
                  </a:cubicBezTo>
                  <a:cubicBezTo>
                    <a:pt x="152" y="10"/>
                    <a:pt x="153" y="3"/>
                    <a:pt x="153" y="3"/>
                  </a:cubicBezTo>
                  <a:cubicBezTo>
                    <a:pt x="153" y="2"/>
                    <a:pt x="153" y="1"/>
                    <a:pt x="152" y="1"/>
                  </a:cubicBezTo>
                  <a:cubicBezTo>
                    <a:pt x="152" y="1"/>
                    <a:pt x="151" y="0"/>
                    <a:pt x="15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" name="Freeform 740"/>
            <p:cNvSpPr>
              <a:spLocks noEditPoints="1"/>
            </p:cNvSpPr>
            <p:nvPr/>
          </p:nvSpPr>
          <p:spPr bwMode="auto">
            <a:xfrm>
              <a:off x="4699" y="641"/>
              <a:ext cx="427" cy="340"/>
            </a:xfrm>
            <a:custGeom>
              <a:avLst/>
              <a:gdLst>
                <a:gd name="T0" fmla="*/ 115 w 180"/>
                <a:gd name="T1" fmla="*/ 123 h 144"/>
                <a:gd name="T2" fmla="*/ 82 w 180"/>
                <a:gd name="T3" fmla="*/ 123 h 144"/>
                <a:gd name="T4" fmla="*/ 43 w 180"/>
                <a:gd name="T5" fmla="*/ 123 h 144"/>
                <a:gd name="T6" fmla="*/ 121 w 180"/>
                <a:gd name="T7" fmla="*/ 114 h 144"/>
                <a:gd name="T8" fmla="*/ 138 w 180"/>
                <a:gd name="T9" fmla="*/ 123 h 144"/>
                <a:gd name="T10" fmla="*/ 154 w 180"/>
                <a:gd name="T11" fmla="*/ 123 h 144"/>
                <a:gd name="T12" fmla="*/ 88 w 180"/>
                <a:gd name="T13" fmla="*/ 107 h 144"/>
                <a:gd name="T14" fmla="*/ 74 w 180"/>
                <a:gd name="T15" fmla="*/ 123 h 144"/>
                <a:gd name="T16" fmla="*/ 39 w 180"/>
                <a:gd name="T17" fmla="*/ 114 h 144"/>
                <a:gd name="T18" fmla="*/ 39 w 180"/>
                <a:gd name="T19" fmla="*/ 120 h 144"/>
                <a:gd name="T20" fmla="*/ 121 w 180"/>
                <a:gd name="T21" fmla="*/ 105 h 144"/>
                <a:gd name="T22" fmla="*/ 71 w 180"/>
                <a:gd name="T23" fmla="*/ 105 h 144"/>
                <a:gd name="T24" fmla="*/ 137 w 180"/>
                <a:gd name="T25" fmla="*/ 114 h 144"/>
                <a:gd name="T26" fmla="*/ 153 w 180"/>
                <a:gd name="T27" fmla="*/ 103 h 144"/>
                <a:gd name="T28" fmla="*/ 109 w 180"/>
                <a:gd name="T29" fmla="*/ 92 h 144"/>
                <a:gd name="T30" fmla="*/ 121 w 180"/>
                <a:gd name="T31" fmla="*/ 91 h 144"/>
                <a:gd name="T32" fmla="*/ 38 w 180"/>
                <a:gd name="T33" fmla="*/ 109 h 144"/>
                <a:gd name="T34" fmla="*/ 38 w 180"/>
                <a:gd name="T35" fmla="*/ 109 h 144"/>
                <a:gd name="T36" fmla="*/ 88 w 180"/>
                <a:gd name="T37" fmla="*/ 84 h 144"/>
                <a:gd name="T38" fmla="*/ 137 w 180"/>
                <a:gd name="T39" fmla="*/ 92 h 144"/>
                <a:gd name="T40" fmla="*/ 154 w 180"/>
                <a:gd name="T41" fmla="*/ 89 h 144"/>
                <a:gd name="T42" fmla="*/ 70 w 180"/>
                <a:gd name="T43" fmla="*/ 79 h 144"/>
                <a:gd name="T44" fmla="*/ 70 w 180"/>
                <a:gd name="T45" fmla="*/ 85 h 144"/>
                <a:gd name="T46" fmla="*/ 73 w 180"/>
                <a:gd name="T47" fmla="*/ 73 h 144"/>
                <a:gd name="T48" fmla="*/ 153 w 180"/>
                <a:gd name="T49" fmla="*/ 63 h 144"/>
                <a:gd name="T50" fmla="*/ 16 w 180"/>
                <a:gd name="T51" fmla="*/ 0 h 144"/>
                <a:gd name="T52" fmla="*/ 8 w 180"/>
                <a:gd name="T53" fmla="*/ 34 h 144"/>
                <a:gd name="T54" fmla="*/ 10 w 180"/>
                <a:gd name="T55" fmla="*/ 49 h 144"/>
                <a:gd name="T56" fmla="*/ 14 w 180"/>
                <a:gd name="T57" fmla="*/ 68 h 144"/>
                <a:gd name="T58" fmla="*/ 14 w 180"/>
                <a:gd name="T59" fmla="*/ 72 h 144"/>
                <a:gd name="T60" fmla="*/ 10 w 180"/>
                <a:gd name="T61" fmla="*/ 90 h 144"/>
                <a:gd name="T62" fmla="*/ 8 w 180"/>
                <a:gd name="T63" fmla="*/ 107 h 144"/>
                <a:gd name="T64" fmla="*/ 2 w 180"/>
                <a:gd name="T65" fmla="*/ 124 h 144"/>
                <a:gd name="T66" fmla="*/ 14 w 180"/>
                <a:gd name="T67" fmla="*/ 142 h 144"/>
                <a:gd name="T68" fmla="*/ 178 w 180"/>
                <a:gd name="T69" fmla="*/ 128 h 144"/>
                <a:gd name="T70" fmla="*/ 158 w 180"/>
                <a:gd name="T71" fmla="*/ 112 h 144"/>
                <a:gd name="T72" fmla="*/ 156 w 180"/>
                <a:gd name="T73" fmla="*/ 57 h 144"/>
                <a:gd name="T74" fmla="*/ 136 w 180"/>
                <a:gd name="T75" fmla="*/ 75 h 144"/>
                <a:gd name="T76" fmla="*/ 134 w 180"/>
                <a:gd name="T77" fmla="*/ 118 h 144"/>
                <a:gd name="T78" fmla="*/ 125 w 180"/>
                <a:gd name="T79" fmla="*/ 87 h 144"/>
                <a:gd name="T80" fmla="*/ 118 w 180"/>
                <a:gd name="T81" fmla="*/ 88 h 144"/>
                <a:gd name="T82" fmla="*/ 106 w 180"/>
                <a:gd name="T83" fmla="*/ 86 h 144"/>
                <a:gd name="T84" fmla="*/ 100 w 180"/>
                <a:gd name="T85" fmla="*/ 85 h 144"/>
                <a:gd name="T86" fmla="*/ 101 w 180"/>
                <a:gd name="T87" fmla="*/ 124 h 144"/>
                <a:gd name="T88" fmla="*/ 92 w 180"/>
                <a:gd name="T89" fmla="*/ 104 h 144"/>
                <a:gd name="T90" fmla="*/ 91 w 180"/>
                <a:gd name="T91" fmla="*/ 81 h 144"/>
                <a:gd name="T92" fmla="*/ 72 w 180"/>
                <a:gd name="T93" fmla="*/ 70 h 144"/>
                <a:gd name="T94" fmla="*/ 66 w 180"/>
                <a:gd name="T95" fmla="*/ 79 h 144"/>
                <a:gd name="T96" fmla="*/ 59 w 180"/>
                <a:gd name="T97" fmla="*/ 84 h 144"/>
                <a:gd name="T98" fmla="*/ 35 w 180"/>
                <a:gd name="T99" fmla="*/ 103 h 144"/>
                <a:gd name="T100" fmla="*/ 18 w 180"/>
                <a:gd name="T101" fmla="*/ 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0" h="144">
                  <a:moveTo>
                    <a:pt x="115" y="123"/>
                  </a:moveTo>
                  <a:cubicBezTo>
                    <a:pt x="117" y="121"/>
                    <a:pt x="119" y="120"/>
                    <a:pt x="121" y="119"/>
                  </a:cubicBezTo>
                  <a:cubicBezTo>
                    <a:pt x="121" y="120"/>
                    <a:pt x="121" y="121"/>
                    <a:pt x="121" y="123"/>
                  </a:cubicBezTo>
                  <a:cubicBezTo>
                    <a:pt x="115" y="123"/>
                    <a:pt x="115" y="123"/>
                    <a:pt x="115" y="123"/>
                  </a:cubicBezTo>
                  <a:moveTo>
                    <a:pt x="82" y="123"/>
                  </a:moveTo>
                  <a:cubicBezTo>
                    <a:pt x="84" y="121"/>
                    <a:pt x="86" y="120"/>
                    <a:pt x="88" y="118"/>
                  </a:cubicBezTo>
                  <a:cubicBezTo>
                    <a:pt x="88" y="120"/>
                    <a:pt x="88" y="121"/>
                    <a:pt x="88" y="123"/>
                  </a:cubicBezTo>
                  <a:cubicBezTo>
                    <a:pt x="82" y="123"/>
                    <a:pt x="82" y="123"/>
                    <a:pt x="82" y="123"/>
                  </a:cubicBezTo>
                  <a:moveTo>
                    <a:pt x="43" y="123"/>
                  </a:moveTo>
                  <a:cubicBezTo>
                    <a:pt x="47" y="120"/>
                    <a:pt x="51" y="118"/>
                    <a:pt x="55" y="116"/>
                  </a:cubicBezTo>
                  <a:cubicBezTo>
                    <a:pt x="55" y="118"/>
                    <a:pt x="55" y="120"/>
                    <a:pt x="55" y="123"/>
                  </a:cubicBezTo>
                  <a:cubicBezTo>
                    <a:pt x="43" y="123"/>
                    <a:pt x="43" y="123"/>
                    <a:pt x="43" y="123"/>
                  </a:cubicBezTo>
                  <a:moveTo>
                    <a:pt x="105" y="123"/>
                  </a:moveTo>
                  <a:cubicBezTo>
                    <a:pt x="105" y="122"/>
                    <a:pt x="105" y="121"/>
                    <a:pt x="105" y="120"/>
                  </a:cubicBezTo>
                  <a:cubicBezTo>
                    <a:pt x="110" y="115"/>
                    <a:pt x="115" y="112"/>
                    <a:pt x="121" y="109"/>
                  </a:cubicBezTo>
                  <a:cubicBezTo>
                    <a:pt x="121" y="111"/>
                    <a:pt x="121" y="113"/>
                    <a:pt x="121" y="114"/>
                  </a:cubicBezTo>
                  <a:cubicBezTo>
                    <a:pt x="117" y="117"/>
                    <a:pt x="112" y="120"/>
                    <a:pt x="108" y="122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05" y="123"/>
                    <a:pt x="105" y="123"/>
                    <a:pt x="105" y="123"/>
                  </a:cubicBezTo>
                  <a:moveTo>
                    <a:pt x="138" y="123"/>
                  </a:moveTo>
                  <a:cubicBezTo>
                    <a:pt x="138" y="121"/>
                    <a:pt x="138" y="120"/>
                    <a:pt x="138" y="118"/>
                  </a:cubicBezTo>
                  <a:cubicBezTo>
                    <a:pt x="144" y="114"/>
                    <a:pt x="148" y="111"/>
                    <a:pt x="154" y="108"/>
                  </a:cubicBezTo>
                  <a:cubicBezTo>
                    <a:pt x="154" y="109"/>
                    <a:pt x="154" y="110"/>
                    <a:pt x="154" y="112"/>
                  </a:cubicBezTo>
                  <a:cubicBezTo>
                    <a:pt x="154" y="115"/>
                    <a:pt x="154" y="119"/>
                    <a:pt x="154" y="123"/>
                  </a:cubicBezTo>
                  <a:cubicBezTo>
                    <a:pt x="138" y="123"/>
                    <a:pt x="138" y="123"/>
                    <a:pt x="138" y="123"/>
                  </a:cubicBezTo>
                  <a:moveTo>
                    <a:pt x="72" y="123"/>
                  </a:moveTo>
                  <a:cubicBezTo>
                    <a:pt x="72" y="120"/>
                    <a:pt x="72" y="118"/>
                    <a:pt x="71" y="116"/>
                  </a:cubicBezTo>
                  <a:cubicBezTo>
                    <a:pt x="79" y="112"/>
                    <a:pt x="82" y="111"/>
                    <a:pt x="88" y="107"/>
                  </a:cubicBezTo>
                  <a:cubicBezTo>
                    <a:pt x="88" y="109"/>
                    <a:pt x="88" y="111"/>
                    <a:pt x="88" y="113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4" y="117"/>
                    <a:pt x="78" y="120"/>
                    <a:pt x="74" y="122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2" y="123"/>
                    <a:pt x="72" y="123"/>
                    <a:pt x="72" y="123"/>
                  </a:cubicBezTo>
                  <a:moveTo>
                    <a:pt x="39" y="120"/>
                  </a:moveTo>
                  <a:cubicBezTo>
                    <a:pt x="39" y="118"/>
                    <a:pt x="38" y="116"/>
                    <a:pt x="38" y="114"/>
                  </a:cubicBezTo>
                  <a:cubicBezTo>
                    <a:pt x="39" y="114"/>
                    <a:pt x="39" y="114"/>
                    <a:pt x="39" y="114"/>
                  </a:cubicBezTo>
                  <a:cubicBezTo>
                    <a:pt x="44" y="112"/>
                    <a:pt x="50" y="109"/>
                    <a:pt x="55" y="106"/>
                  </a:cubicBezTo>
                  <a:cubicBezTo>
                    <a:pt x="55" y="108"/>
                    <a:pt x="55" y="109"/>
                    <a:pt x="55" y="111"/>
                  </a:cubicBezTo>
                  <a:cubicBezTo>
                    <a:pt x="55" y="111"/>
                    <a:pt x="55" y="111"/>
                    <a:pt x="55" y="111"/>
                  </a:cubicBezTo>
                  <a:cubicBezTo>
                    <a:pt x="49" y="115"/>
                    <a:pt x="44" y="117"/>
                    <a:pt x="39" y="120"/>
                  </a:cubicBezTo>
                  <a:moveTo>
                    <a:pt x="104" y="115"/>
                  </a:moveTo>
                  <a:cubicBezTo>
                    <a:pt x="104" y="112"/>
                    <a:pt x="104" y="108"/>
                    <a:pt x="104" y="105"/>
                  </a:cubicBezTo>
                  <a:cubicBezTo>
                    <a:pt x="109" y="103"/>
                    <a:pt x="116" y="100"/>
                    <a:pt x="121" y="98"/>
                  </a:cubicBezTo>
                  <a:cubicBezTo>
                    <a:pt x="121" y="100"/>
                    <a:pt x="121" y="103"/>
                    <a:pt x="121" y="105"/>
                  </a:cubicBezTo>
                  <a:cubicBezTo>
                    <a:pt x="115" y="108"/>
                    <a:pt x="110" y="111"/>
                    <a:pt x="104" y="115"/>
                  </a:cubicBezTo>
                  <a:moveTo>
                    <a:pt x="71" y="112"/>
                  </a:moveTo>
                  <a:cubicBezTo>
                    <a:pt x="71" y="109"/>
                    <a:pt x="71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7" y="101"/>
                    <a:pt x="82" y="98"/>
                    <a:pt x="88" y="95"/>
                  </a:cubicBezTo>
                  <a:cubicBezTo>
                    <a:pt x="88" y="97"/>
                    <a:pt x="88" y="100"/>
                    <a:pt x="88" y="103"/>
                  </a:cubicBezTo>
                  <a:cubicBezTo>
                    <a:pt x="81" y="107"/>
                    <a:pt x="78" y="108"/>
                    <a:pt x="71" y="112"/>
                  </a:cubicBezTo>
                  <a:moveTo>
                    <a:pt x="137" y="114"/>
                  </a:moveTo>
                  <a:cubicBezTo>
                    <a:pt x="137" y="111"/>
                    <a:pt x="137" y="109"/>
                    <a:pt x="137" y="106"/>
                  </a:cubicBezTo>
                  <a:cubicBezTo>
                    <a:pt x="144" y="101"/>
                    <a:pt x="147" y="100"/>
                    <a:pt x="154" y="94"/>
                  </a:cubicBezTo>
                  <a:cubicBezTo>
                    <a:pt x="154" y="97"/>
                    <a:pt x="154" y="100"/>
                    <a:pt x="154" y="103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47" y="107"/>
                    <a:pt x="143" y="110"/>
                    <a:pt x="137" y="114"/>
                  </a:cubicBezTo>
                  <a:moveTo>
                    <a:pt x="104" y="101"/>
                  </a:moveTo>
                  <a:cubicBezTo>
                    <a:pt x="104" y="97"/>
                    <a:pt x="104" y="93"/>
                    <a:pt x="104" y="90"/>
                  </a:cubicBezTo>
                  <a:cubicBezTo>
                    <a:pt x="105" y="90"/>
                    <a:pt x="107" y="91"/>
                    <a:pt x="109" y="92"/>
                  </a:cubicBezTo>
                  <a:cubicBezTo>
                    <a:pt x="109" y="92"/>
                    <a:pt x="110" y="92"/>
                    <a:pt x="111" y="92"/>
                  </a:cubicBezTo>
                  <a:cubicBezTo>
                    <a:pt x="112" y="93"/>
                    <a:pt x="112" y="93"/>
                    <a:pt x="113" y="93"/>
                  </a:cubicBezTo>
                  <a:cubicBezTo>
                    <a:pt x="115" y="93"/>
                    <a:pt x="116" y="93"/>
                    <a:pt x="117" y="93"/>
                  </a:cubicBezTo>
                  <a:cubicBezTo>
                    <a:pt x="118" y="92"/>
                    <a:pt x="120" y="92"/>
                    <a:pt x="121" y="91"/>
                  </a:cubicBezTo>
                  <a:cubicBezTo>
                    <a:pt x="121" y="91"/>
                    <a:pt x="121" y="91"/>
                    <a:pt x="121" y="91"/>
                  </a:cubicBezTo>
                  <a:cubicBezTo>
                    <a:pt x="121" y="92"/>
                    <a:pt x="121" y="93"/>
                    <a:pt x="121" y="94"/>
                  </a:cubicBezTo>
                  <a:cubicBezTo>
                    <a:pt x="116" y="96"/>
                    <a:pt x="109" y="99"/>
                    <a:pt x="104" y="101"/>
                  </a:cubicBezTo>
                  <a:moveTo>
                    <a:pt x="38" y="109"/>
                  </a:moveTo>
                  <a:cubicBezTo>
                    <a:pt x="38" y="108"/>
                    <a:pt x="38" y="107"/>
                    <a:pt x="38" y="105"/>
                  </a:cubicBezTo>
                  <a:cubicBezTo>
                    <a:pt x="44" y="101"/>
                    <a:pt x="50" y="95"/>
                    <a:pt x="55" y="89"/>
                  </a:cubicBezTo>
                  <a:cubicBezTo>
                    <a:pt x="55" y="93"/>
                    <a:pt x="55" y="97"/>
                    <a:pt x="55" y="101"/>
                  </a:cubicBezTo>
                  <a:cubicBezTo>
                    <a:pt x="49" y="104"/>
                    <a:pt x="44" y="106"/>
                    <a:pt x="38" y="109"/>
                  </a:cubicBezTo>
                  <a:moveTo>
                    <a:pt x="71" y="100"/>
                  </a:moveTo>
                  <a:cubicBezTo>
                    <a:pt x="71" y="97"/>
                    <a:pt x="71" y="93"/>
                    <a:pt x="71" y="90"/>
                  </a:cubicBezTo>
                  <a:cubicBezTo>
                    <a:pt x="75" y="87"/>
                    <a:pt x="79" y="85"/>
                    <a:pt x="85" y="82"/>
                  </a:cubicBezTo>
                  <a:cubicBezTo>
                    <a:pt x="86" y="82"/>
                    <a:pt x="87" y="83"/>
                    <a:pt x="88" y="84"/>
                  </a:cubicBezTo>
                  <a:cubicBezTo>
                    <a:pt x="88" y="86"/>
                    <a:pt x="88" y="88"/>
                    <a:pt x="88" y="90"/>
                  </a:cubicBezTo>
                  <a:cubicBezTo>
                    <a:pt x="82" y="93"/>
                    <a:pt x="77" y="97"/>
                    <a:pt x="71" y="100"/>
                  </a:cubicBezTo>
                  <a:moveTo>
                    <a:pt x="137" y="101"/>
                  </a:moveTo>
                  <a:cubicBezTo>
                    <a:pt x="137" y="98"/>
                    <a:pt x="137" y="95"/>
                    <a:pt x="137" y="92"/>
                  </a:cubicBezTo>
                  <a:cubicBezTo>
                    <a:pt x="137" y="92"/>
                    <a:pt x="137" y="92"/>
                    <a:pt x="137" y="92"/>
                  </a:cubicBezTo>
                  <a:cubicBezTo>
                    <a:pt x="141" y="89"/>
                    <a:pt x="145" y="87"/>
                    <a:pt x="148" y="84"/>
                  </a:cubicBezTo>
                  <a:cubicBezTo>
                    <a:pt x="150" y="82"/>
                    <a:pt x="151" y="80"/>
                    <a:pt x="154" y="78"/>
                  </a:cubicBezTo>
                  <a:cubicBezTo>
                    <a:pt x="154" y="81"/>
                    <a:pt x="154" y="85"/>
                    <a:pt x="154" y="89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46" y="96"/>
                    <a:pt x="143" y="97"/>
                    <a:pt x="137" y="101"/>
                  </a:cubicBezTo>
                  <a:moveTo>
                    <a:pt x="70" y="85"/>
                  </a:moveTo>
                  <a:cubicBezTo>
                    <a:pt x="70" y="83"/>
                    <a:pt x="70" y="81"/>
                    <a:pt x="70" y="79"/>
                  </a:cubicBezTo>
                  <a:cubicBezTo>
                    <a:pt x="71" y="78"/>
                    <a:pt x="72" y="77"/>
                    <a:pt x="73" y="75"/>
                  </a:cubicBezTo>
                  <a:cubicBezTo>
                    <a:pt x="73" y="75"/>
                    <a:pt x="74" y="74"/>
                    <a:pt x="74" y="73"/>
                  </a:cubicBezTo>
                  <a:cubicBezTo>
                    <a:pt x="76" y="75"/>
                    <a:pt x="79" y="77"/>
                    <a:pt x="81" y="79"/>
                  </a:cubicBezTo>
                  <a:cubicBezTo>
                    <a:pt x="77" y="81"/>
                    <a:pt x="74" y="83"/>
                    <a:pt x="70" y="85"/>
                  </a:cubicBezTo>
                  <a:moveTo>
                    <a:pt x="73" y="73"/>
                  </a:moveTo>
                  <a:cubicBezTo>
                    <a:pt x="74" y="71"/>
                    <a:pt x="74" y="71"/>
                    <a:pt x="74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3" y="73"/>
                    <a:pt x="73" y="73"/>
                    <a:pt x="73" y="73"/>
                  </a:cubicBezTo>
                  <a:moveTo>
                    <a:pt x="137" y="87"/>
                  </a:moveTo>
                  <a:cubicBezTo>
                    <a:pt x="137" y="85"/>
                    <a:pt x="136" y="83"/>
                    <a:pt x="136" y="80"/>
                  </a:cubicBezTo>
                  <a:cubicBezTo>
                    <a:pt x="137" y="80"/>
                    <a:pt x="138" y="79"/>
                    <a:pt x="139" y="78"/>
                  </a:cubicBezTo>
                  <a:cubicBezTo>
                    <a:pt x="143" y="74"/>
                    <a:pt x="149" y="68"/>
                    <a:pt x="153" y="63"/>
                  </a:cubicBezTo>
                  <a:cubicBezTo>
                    <a:pt x="153" y="66"/>
                    <a:pt x="153" y="69"/>
                    <a:pt x="154" y="72"/>
                  </a:cubicBezTo>
                  <a:cubicBezTo>
                    <a:pt x="150" y="76"/>
                    <a:pt x="148" y="78"/>
                    <a:pt x="145" y="81"/>
                  </a:cubicBezTo>
                  <a:cubicBezTo>
                    <a:pt x="143" y="83"/>
                    <a:pt x="140" y="85"/>
                    <a:pt x="137" y="87"/>
                  </a:cubicBezTo>
                  <a:moveTo>
                    <a:pt x="16" y="0"/>
                  </a:moveTo>
                  <a:cubicBezTo>
                    <a:pt x="15" y="0"/>
                    <a:pt x="14" y="1"/>
                    <a:pt x="14" y="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1" y="32"/>
                    <a:pt x="10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8" y="35"/>
                    <a:pt x="8" y="36"/>
                    <a:pt x="10" y="36"/>
                  </a:cubicBezTo>
                  <a:cubicBezTo>
                    <a:pt x="11" y="36"/>
                    <a:pt x="13" y="36"/>
                    <a:pt x="14" y="36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49"/>
                    <a:pt x="11" y="49"/>
                    <a:pt x="10" y="49"/>
                  </a:cubicBezTo>
                  <a:cubicBezTo>
                    <a:pt x="8" y="49"/>
                    <a:pt x="8" y="50"/>
                    <a:pt x="8" y="51"/>
                  </a:cubicBezTo>
                  <a:cubicBezTo>
                    <a:pt x="8" y="52"/>
                    <a:pt x="8" y="53"/>
                    <a:pt x="10" y="53"/>
                  </a:cubicBezTo>
                  <a:cubicBezTo>
                    <a:pt x="11" y="53"/>
                    <a:pt x="13" y="53"/>
                    <a:pt x="14" y="53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8"/>
                    <a:pt x="11" y="68"/>
                    <a:pt x="10" y="68"/>
                  </a:cubicBezTo>
                  <a:cubicBezTo>
                    <a:pt x="8" y="68"/>
                    <a:pt x="8" y="69"/>
                    <a:pt x="8" y="70"/>
                  </a:cubicBezTo>
                  <a:cubicBezTo>
                    <a:pt x="8" y="71"/>
                    <a:pt x="8" y="72"/>
                    <a:pt x="10" y="72"/>
                  </a:cubicBezTo>
                  <a:cubicBezTo>
                    <a:pt x="11" y="72"/>
                    <a:pt x="13" y="72"/>
                    <a:pt x="14" y="72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1" y="86"/>
                    <a:pt x="10" y="86"/>
                  </a:cubicBezTo>
                  <a:cubicBezTo>
                    <a:pt x="8" y="86"/>
                    <a:pt x="8" y="87"/>
                    <a:pt x="8" y="88"/>
                  </a:cubicBezTo>
                  <a:cubicBezTo>
                    <a:pt x="8" y="90"/>
                    <a:pt x="8" y="90"/>
                    <a:pt x="10" y="90"/>
                  </a:cubicBezTo>
                  <a:cubicBezTo>
                    <a:pt x="11" y="90"/>
                    <a:pt x="13" y="90"/>
                    <a:pt x="14" y="90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3" y="105"/>
                    <a:pt x="11" y="105"/>
                    <a:pt x="10" y="105"/>
                  </a:cubicBezTo>
                  <a:cubicBezTo>
                    <a:pt x="8" y="105"/>
                    <a:pt x="8" y="106"/>
                    <a:pt x="8" y="107"/>
                  </a:cubicBezTo>
                  <a:cubicBezTo>
                    <a:pt x="8" y="109"/>
                    <a:pt x="8" y="109"/>
                    <a:pt x="10" y="109"/>
                  </a:cubicBezTo>
                  <a:cubicBezTo>
                    <a:pt x="11" y="109"/>
                    <a:pt x="13" y="109"/>
                    <a:pt x="14" y="109"/>
                  </a:cubicBezTo>
                  <a:cubicBezTo>
                    <a:pt x="14" y="124"/>
                    <a:pt x="14" y="124"/>
                    <a:pt x="14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" y="124"/>
                    <a:pt x="0" y="125"/>
                    <a:pt x="0" y="126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3"/>
                    <a:pt x="15" y="144"/>
                    <a:pt x="16" y="144"/>
                  </a:cubicBezTo>
                  <a:cubicBezTo>
                    <a:pt x="17" y="144"/>
                    <a:pt x="18" y="143"/>
                    <a:pt x="18" y="142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178" y="128"/>
                    <a:pt x="178" y="128"/>
                    <a:pt x="178" y="128"/>
                  </a:cubicBezTo>
                  <a:cubicBezTo>
                    <a:pt x="179" y="128"/>
                    <a:pt x="180" y="127"/>
                    <a:pt x="180" y="126"/>
                  </a:cubicBezTo>
                  <a:cubicBezTo>
                    <a:pt x="180" y="125"/>
                    <a:pt x="179" y="124"/>
                    <a:pt x="178" y="124"/>
                  </a:cubicBezTo>
                  <a:cubicBezTo>
                    <a:pt x="158" y="124"/>
                    <a:pt x="158" y="124"/>
                    <a:pt x="158" y="124"/>
                  </a:cubicBezTo>
                  <a:cubicBezTo>
                    <a:pt x="158" y="120"/>
                    <a:pt x="158" y="116"/>
                    <a:pt x="158" y="112"/>
                  </a:cubicBezTo>
                  <a:cubicBezTo>
                    <a:pt x="158" y="99"/>
                    <a:pt x="158" y="86"/>
                    <a:pt x="157" y="74"/>
                  </a:cubicBezTo>
                  <a:cubicBezTo>
                    <a:pt x="158" y="73"/>
                    <a:pt x="158" y="72"/>
                    <a:pt x="157" y="72"/>
                  </a:cubicBezTo>
                  <a:cubicBezTo>
                    <a:pt x="157" y="67"/>
                    <a:pt x="157" y="63"/>
                    <a:pt x="157" y="58"/>
                  </a:cubicBezTo>
                  <a:cubicBezTo>
                    <a:pt x="157" y="58"/>
                    <a:pt x="157" y="57"/>
                    <a:pt x="156" y="57"/>
                  </a:cubicBezTo>
                  <a:cubicBezTo>
                    <a:pt x="156" y="56"/>
                    <a:pt x="155" y="56"/>
                    <a:pt x="155" y="56"/>
                  </a:cubicBezTo>
                  <a:cubicBezTo>
                    <a:pt x="155" y="56"/>
                    <a:pt x="154" y="57"/>
                    <a:pt x="154" y="57"/>
                  </a:cubicBezTo>
                  <a:cubicBezTo>
                    <a:pt x="151" y="60"/>
                    <a:pt x="146" y="65"/>
                    <a:pt x="142" y="69"/>
                  </a:cubicBezTo>
                  <a:cubicBezTo>
                    <a:pt x="140" y="71"/>
                    <a:pt x="138" y="73"/>
                    <a:pt x="136" y="75"/>
                  </a:cubicBezTo>
                  <a:cubicBezTo>
                    <a:pt x="134" y="76"/>
                    <a:pt x="133" y="78"/>
                    <a:pt x="133" y="78"/>
                  </a:cubicBezTo>
                  <a:cubicBezTo>
                    <a:pt x="133" y="78"/>
                    <a:pt x="132" y="79"/>
                    <a:pt x="132" y="79"/>
                  </a:cubicBezTo>
                  <a:cubicBezTo>
                    <a:pt x="133" y="93"/>
                    <a:pt x="133" y="104"/>
                    <a:pt x="134" y="117"/>
                  </a:cubicBezTo>
                  <a:cubicBezTo>
                    <a:pt x="133" y="117"/>
                    <a:pt x="134" y="117"/>
                    <a:pt x="134" y="118"/>
                  </a:cubicBezTo>
                  <a:cubicBezTo>
                    <a:pt x="134" y="120"/>
                    <a:pt x="134" y="122"/>
                    <a:pt x="134" y="124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1"/>
                    <a:pt x="125" y="118"/>
                    <a:pt x="125" y="115"/>
                  </a:cubicBezTo>
                  <a:cubicBezTo>
                    <a:pt x="125" y="105"/>
                    <a:pt x="125" y="97"/>
                    <a:pt x="125" y="87"/>
                  </a:cubicBezTo>
                  <a:cubicBezTo>
                    <a:pt x="125" y="86"/>
                    <a:pt x="124" y="85"/>
                    <a:pt x="123" y="85"/>
                  </a:cubicBezTo>
                  <a:cubicBezTo>
                    <a:pt x="123" y="85"/>
                    <a:pt x="123" y="85"/>
                    <a:pt x="123" y="85"/>
                  </a:cubicBezTo>
                  <a:cubicBezTo>
                    <a:pt x="122" y="85"/>
                    <a:pt x="122" y="85"/>
                    <a:pt x="121" y="85"/>
                  </a:cubicBezTo>
                  <a:cubicBezTo>
                    <a:pt x="119" y="87"/>
                    <a:pt x="119" y="88"/>
                    <a:pt x="118" y="88"/>
                  </a:cubicBezTo>
                  <a:cubicBezTo>
                    <a:pt x="117" y="89"/>
                    <a:pt x="117" y="89"/>
                    <a:pt x="116" y="89"/>
                  </a:cubicBezTo>
                  <a:cubicBezTo>
                    <a:pt x="116" y="89"/>
                    <a:pt x="115" y="89"/>
                    <a:pt x="113" y="89"/>
                  </a:cubicBezTo>
                  <a:cubicBezTo>
                    <a:pt x="113" y="89"/>
                    <a:pt x="112" y="89"/>
                    <a:pt x="111" y="88"/>
                  </a:cubicBezTo>
                  <a:cubicBezTo>
                    <a:pt x="110" y="88"/>
                    <a:pt x="108" y="87"/>
                    <a:pt x="106" y="86"/>
                  </a:cubicBezTo>
                  <a:cubicBezTo>
                    <a:pt x="105" y="86"/>
                    <a:pt x="105" y="86"/>
                    <a:pt x="104" y="86"/>
                  </a:cubicBezTo>
                  <a:cubicBezTo>
                    <a:pt x="103" y="85"/>
                    <a:pt x="103" y="85"/>
                    <a:pt x="102" y="85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01" y="85"/>
                    <a:pt x="101" y="85"/>
                    <a:pt x="100" y="85"/>
                  </a:cubicBezTo>
                  <a:cubicBezTo>
                    <a:pt x="100" y="86"/>
                    <a:pt x="100" y="86"/>
                    <a:pt x="100" y="87"/>
                  </a:cubicBezTo>
                  <a:cubicBezTo>
                    <a:pt x="100" y="97"/>
                    <a:pt x="100" y="108"/>
                    <a:pt x="101" y="118"/>
                  </a:cubicBezTo>
                  <a:cubicBezTo>
                    <a:pt x="100" y="119"/>
                    <a:pt x="100" y="119"/>
                    <a:pt x="101" y="119"/>
                  </a:cubicBezTo>
                  <a:cubicBezTo>
                    <a:pt x="101" y="121"/>
                    <a:pt x="101" y="122"/>
                    <a:pt x="10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2" y="120"/>
                    <a:pt x="92" y="117"/>
                    <a:pt x="92" y="113"/>
                  </a:cubicBezTo>
                  <a:cubicBezTo>
                    <a:pt x="92" y="110"/>
                    <a:pt x="92" y="107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0"/>
                    <a:pt x="92" y="96"/>
                    <a:pt x="92" y="92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92" y="88"/>
                    <a:pt x="92" y="86"/>
                    <a:pt x="92" y="83"/>
                  </a:cubicBezTo>
                  <a:cubicBezTo>
                    <a:pt x="92" y="82"/>
                    <a:pt x="91" y="82"/>
                    <a:pt x="91" y="81"/>
                  </a:cubicBezTo>
                  <a:cubicBezTo>
                    <a:pt x="85" y="77"/>
                    <a:pt x="80" y="73"/>
                    <a:pt x="76" y="70"/>
                  </a:cubicBezTo>
                  <a:cubicBezTo>
                    <a:pt x="75" y="69"/>
                    <a:pt x="75" y="69"/>
                    <a:pt x="74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3" y="69"/>
                    <a:pt x="72" y="70"/>
                  </a:cubicBezTo>
                  <a:cubicBezTo>
                    <a:pt x="72" y="70"/>
                    <a:pt x="71" y="71"/>
                    <a:pt x="70" y="72"/>
                  </a:cubicBezTo>
                  <a:cubicBezTo>
                    <a:pt x="70" y="73"/>
                    <a:pt x="69" y="74"/>
                    <a:pt x="68" y="75"/>
                  </a:cubicBezTo>
                  <a:cubicBezTo>
                    <a:pt x="67" y="76"/>
                    <a:pt x="67" y="77"/>
                    <a:pt x="67" y="78"/>
                  </a:cubicBezTo>
                  <a:cubicBezTo>
                    <a:pt x="66" y="78"/>
                    <a:pt x="66" y="78"/>
                    <a:pt x="66" y="79"/>
                  </a:cubicBezTo>
                  <a:cubicBezTo>
                    <a:pt x="67" y="97"/>
                    <a:pt x="67" y="106"/>
                    <a:pt x="68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9" y="120"/>
                    <a:pt x="59" y="117"/>
                    <a:pt x="59" y="113"/>
                  </a:cubicBezTo>
                  <a:cubicBezTo>
                    <a:pt x="59" y="104"/>
                    <a:pt x="59" y="94"/>
                    <a:pt x="59" y="84"/>
                  </a:cubicBezTo>
                  <a:cubicBezTo>
                    <a:pt x="59" y="83"/>
                    <a:pt x="58" y="83"/>
                    <a:pt x="57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6" y="82"/>
                    <a:pt x="56" y="82"/>
                    <a:pt x="55" y="83"/>
                  </a:cubicBezTo>
                  <a:cubicBezTo>
                    <a:pt x="49" y="90"/>
                    <a:pt x="42" y="98"/>
                    <a:pt x="35" y="103"/>
                  </a:cubicBezTo>
                  <a:cubicBezTo>
                    <a:pt x="34" y="103"/>
                    <a:pt x="34" y="104"/>
                    <a:pt x="34" y="104"/>
                  </a:cubicBezTo>
                  <a:cubicBezTo>
                    <a:pt x="34" y="112"/>
                    <a:pt x="35" y="117"/>
                    <a:pt x="35" y="124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" name="Freeform 741"/>
            <p:cNvSpPr>
              <a:spLocks noEditPoints="1"/>
            </p:cNvSpPr>
            <p:nvPr/>
          </p:nvSpPr>
          <p:spPr bwMode="auto">
            <a:xfrm>
              <a:off x="3035" y="1218"/>
              <a:ext cx="187" cy="187"/>
            </a:xfrm>
            <a:custGeom>
              <a:avLst/>
              <a:gdLst>
                <a:gd name="T0" fmla="*/ 75 w 79"/>
                <a:gd name="T1" fmla="*/ 34 h 79"/>
                <a:gd name="T2" fmla="*/ 72 w 79"/>
                <a:gd name="T3" fmla="*/ 34 h 79"/>
                <a:gd name="T4" fmla="*/ 74 w 79"/>
                <a:gd name="T5" fmla="*/ 32 h 79"/>
                <a:gd name="T6" fmla="*/ 71 w 79"/>
                <a:gd name="T7" fmla="*/ 31 h 79"/>
                <a:gd name="T8" fmla="*/ 73 w 79"/>
                <a:gd name="T9" fmla="*/ 29 h 79"/>
                <a:gd name="T10" fmla="*/ 67 w 79"/>
                <a:gd name="T11" fmla="*/ 26 h 79"/>
                <a:gd name="T12" fmla="*/ 69 w 79"/>
                <a:gd name="T13" fmla="*/ 28 h 79"/>
                <a:gd name="T14" fmla="*/ 69 w 79"/>
                <a:gd name="T15" fmla="*/ 20 h 79"/>
                <a:gd name="T16" fmla="*/ 64 w 79"/>
                <a:gd name="T17" fmla="*/ 23 h 79"/>
                <a:gd name="T18" fmla="*/ 67 w 79"/>
                <a:gd name="T19" fmla="*/ 18 h 79"/>
                <a:gd name="T20" fmla="*/ 12 w 79"/>
                <a:gd name="T21" fmla="*/ 25 h 79"/>
                <a:gd name="T22" fmla="*/ 62 w 79"/>
                <a:gd name="T23" fmla="*/ 25 h 79"/>
                <a:gd name="T24" fmla="*/ 65 w 79"/>
                <a:gd name="T25" fmla="*/ 65 h 79"/>
                <a:gd name="T26" fmla="*/ 41 w 79"/>
                <a:gd name="T27" fmla="*/ 76 h 79"/>
                <a:gd name="T28" fmla="*/ 3 w 79"/>
                <a:gd name="T29" fmla="*/ 39 h 79"/>
                <a:gd name="T30" fmla="*/ 61 w 79"/>
                <a:gd name="T31" fmla="*/ 20 h 79"/>
                <a:gd name="T32" fmla="*/ 64 w 79"/>
                <a:gd name="T33" fmla="*/ 15 h 79"/>
                <a:gd name="T34" fmla="*/ 3 w 79"/>
                <a:gd name="T35" fmla="*/ 32 h 79"/>
                <a:gd name="T36" fmla="*/ 12 w 79"/>
                <a:gd name="T37" fmla="*/ 16 h 79"/>
                <a:gd name="T38" fmla="*/ 8 w 79"/>
                <a:gd name="T39" fmla="*/ 26 h 79"/>
                <a:gd name="T40" fmla="*/ 57 w 79"/>
                <a:gd name="T41" fmla="*/ 18 h 79"/>
                <a:gd name="T42" fmla="*/ 62 w 79"/>
                <a:gd name="T43" fmla="*/ 13 h 79"/>
                <a:gd name="T44" fmla="*/ 49 w 79"/>
                <a:gd name="T45" fmla="*/ 14 h 79"/>
                <a:gd name="T46" fmla="*/ 58 w 79"/>
                <a:gd name="T47" fmla="*/ 10 h 79"/>
                <a:gd name="T48" fmla="*/ 46 w 79"/>
                <a:gd name="T49" fmla="*/ 13 h 79"/>
                <a:gd name="T50" fmla="*/ 54 w 79"/>
                <a:gd name="T51" fmla="*/ 7 h 79"/>
                <a:gd name="T52" fmla="*/ 20 w 79"/>
                <a:gd name="T53" fmla="*/ 8 h 79"/>
                <a:gd name="T54" fmla="*/ 16 w 79"/>
                <a:gd name="T55" fmla="*/ 18 h 79"/>
                <a:gd name="T56" fmla="*/ 40 w 79"/>
                <a:gd name="T57" fmla="*/ 12 h 79"/>
                <a:gd name="T58" fmla="*/ 50 w 79"/>
                <a:gd name="T59" fmla="*/ 5 h 79"/>
                <a:gd name="T60" fmla="*/ 28 w 79"/>
                <a:gd name="T61" fmla="*/ 5 h 79"/>
                <a:gd name="T62" fmla="*/ 22 w 79"/>
                <a:gd name="T63" fmla="*/ 15 h 79"/>
                <a:gd name="T64" fmla="*/ 42 w 79"/>
                <a:gd name="T65" fmla="*/ 3 h 79"/>
                <a:gd name="T66" fmla="*/ 39 w 79"/>
                <a:gd name="T67" fmla="*/ 12 h 79"/>
                <a:gd name="T68" fmla="*/ 36 w 79"/>
                <a:gd name="T69" fmla="*/ 12 h 79"/>
                <a:gd name="T70" fmla="*/ 35 w 79"/>
                <a:gd name="T71" fmla="*/ 3 h 79"/>
                <a:gd name="T72" fmla="*/ 30 w 79"/>
                <a:gd name="T73" fmla="*/ 12 h 79"/>
                <a:gd name="T74" fmla="*/ 38 w 79"/>
                <a:gd name="T75" fmla="*/ 3 h 79"/>
                <a:gd name="T76" fmla="*/ 30 w 79"/>
                <a:gd name="T77" fmla="*/ 12 h 79"/>
                <a:gd name="T78" fmla="*/ 11 w 79"/>
                <a:gd name="T79" fmla="*/ 12 h 79"/>
                <a:gd name="T80" fmla="*/ 41 w 79"/>
                <a:gd name="T81" fmla="*/ 79 h 79"/>
                <a:gd name="T82" fmla="*/ 65 w 79"/>
                <a:gd name="T83" fmla="*/ 70 h 79"/>
                <a:gd name="T84" fmla="*/ 67 w 79"/>
                <a:gd name="T85" fmla="*/ 67 h 79"/>
                <a:gd name="T86" fmla="*/ 69 w 79"/>
                <a:gd name="T87" fmla="*/ 66 h 79"/>
                <a:gd name="T88" fmla="*/ 69 w 79"/>
                <a:gd name="T89" fmla="*/ 65 h 79"/>
                <a:gd name="T90" fmla="*/ 69 w 79"/>
                <a:gd name="T91" fmla="*/ 65 h 79"/>
                <a:gd name="T92" fmla="*/ 69 w 79"/>
                <a:gd name="T93" fmla="*/ 65 h 79"/>
                <a:gd name="T94" fmla="*/ 38 w 79"/>
                <a:gd name="T9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9" h="79">
                  <a:moveTo>
                    <a:pt x="76" y="41"/>
                  </a:moveTo>
                  <a:cubicBezTo>
                    <a:pt x="75" y="39"/>
                    <a:pt x="74" y="37"/>
                    <a:pt x="73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6"/>
                    <a:pt x="76" y="39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moveTo>
                    <a:pt x="72" y="34"/>
                  </a:moveTo>
                  <a:cubicBezTo>
                    <a:pt x="72" y="33"/>
                    <a:pt x="72" y="33"/>
                    <a:pt x="71" y="32"/>
                  </a:cubicBezTo>
                  <a:cubicBezTo>
                    <a:pt x="72" y="31"/>
                    <a:pt x="73" y="31"/>
                    <a:pt x="74" y="30"/>
                  </a:cubicBezTo>
                  <a:cubicBezTo>
                    <a:pt x="74" y="31"/>
                    <a:pt x="74" y="31"/>
                    <a:pt x="74" y="32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4" y="33"/>
                    <a:pt x="73" y="33"/>
                    <a:pt x="72" y="34"/>
                  </a:cubicBezTo>
                  <a:moveTo>
                    <a:pt x="71" y="31"/>
                  </a:moveTo>
                  <a:cubicBezTo>
                    <a:pt x="70" y="30"/>
                    <a:pt x="70" y="30"/>
                    <a:pt x="70" y="30"/>
                  </a:cubicBezTo>
                  <a:cubicBezTo>
                    <a:pt x="71" y="29"/>
                    <a:pt x="72" y="28"/>
                    <a:pt x="73" y="27"/>
                  </a:cubicBezTo>
                  <a:cubicBezTo>
                    <a:pt x="73" y="27"/>
                    <a:pt x="73" y="28"/>
                    <a:pt x="73" y="29"/>
                  </a:cubicBezTo>
                  <a:cubicBezTo>
                    <a:pt x="72" y="29"/>
                    <a:pt x="71" y="30"/>
                    <a:pt x="71" y="31"/>
                  </a:cubicBezTo>
                  <a:moveTo>
                    <a:pt x="69" y="28"/>
                  </a:moveTo>
                  <a:cubicBezTo>
                    <a:pt x="68" y="28"/>
                    <a:pt x="67" y="27"/>
                    <a:pt x="67" y="26"/>
                  </a:cubicBezTo>
                  <a:cubicBezTo>
                    <a:pt x="68" y="25"/>
                    <a:pt x="69" y="24"/>
                    <a:pt x="70" y="23"/>
                  </a:cubicBezTo>
                  <a:cubicBezTo>
                    <a:pt x="71" y="24"/>
                    <a:pt x="71" y="25"/>
                    <a:pt x="72" y="26"/>
                  </a:cubicBezTo>
                  <a:cubicBezTo>
                    <a:pt x="71" y="26"/>
                    <a:pt x="70" y="27"/>
                    <a:pt x="69" y="28"/>
                  </a:cubicBezTo>
                  <a:moveTo>
                    <a:pt x="66" y="25"/>
                  </a:moveTo>
                  <a:cubicBezTo>
                    <a:pt x="65" y="24"/>
                    <a:pt x="65" y="24"/>
                    <a:pt x="65" y="24"/>
                  </a:cubicBezTo>
                  <a:cubicBezTo>
                    <a:pt x="66" y="23"/>
                    <a:pt x="67" y="22"/>
                    <a:pt x="69" y="20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68" y="23"/>
                    <a:pt x="67" y="24"/>
                    <a:pt x="66" y="25"/>
                  </a:cubicBezTo>
                  <a:moveTo>
                    <a:pt x="64" y="23"/>
                  </a:moveTo>
                  <a:cubicBezTo>
                    <a:pt x="64" y="23"/>
                    <a:pt x="64" y="23"/>
                    <a:pt x="64" y="23"/>
                  </a:cubicBezTo>
                  <a:cubicBezTo>
                    <a:pt x="63" y="22"/>
                    <a:pt x="62" y="22"/>
                    <a:pt x="62" y="21"/>
                  </a:cubicBezTo>
                  <a:cubicBezTo>
                    <a:pt x="63" y="20"/>
                    <a:pt x="65" y="19"/>
                    <a:pt x="67" y="18"/>
                  </a:cubicBezTo>
                  <a:cubicBezTo>
                    <a:pt x="67" y="18"/>
                    <a:pt x="68" y="19"/>
                    <a:pt x="68" y="19"/>
                  </a:cubicBezTo>
                  <a:cubicBezTo>
                    <a:pt x="67" y="20"/>
                    <a:pt x="65" y="22"/>
                    <a:pt x="64" y="23"/>
                  </a:cubicBezTo>
                  <a:moveTo>
                    <a:pt x="12" y="25"/>
                  </a:moveTo>
                  <a:cubicBezTo>
                    <a:pt x="20" y="18"/>
                    <a:pt x="28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6" y="15"/>
                    <a:pt x="55" y="19"/>
                    <a:pt x="62" y="25"/>
                  </a:cubicBezTo>
                  <a:cubicBezTo>
                    <a:pt x="69" y="31"/>
                    <a:pt x="73" y="40"/>
                    <a:pt x="74" y="49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3" y="55"/>
                    <a:pt x="70" y="60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57" y="73"/>
                    <a:pt x="49" y="76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31" y="76"/>
                    <a:pt x="21" y="72"/>
                    <a:pt x="14" y="65"/>
                  </a:cubicBezTo>
                  <a:cubicBezTo>
                    <a:pt x="7" y="58"/>
                    <a:pt x="3" y="49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5" y="34"/>
                    <a:pt x="8" y="30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61" y="20"/>
                  </a:moveTo>
                  <a:cubicBezTo>
                    <a:pt x="60" y="20"/>
                    <a:pt x="59" y="19"/>
                    <a:pt x="58" y="18"/>
                  </a:cubicBezTo>
                  <a:cubicBezTo>
                    <a:pt x="60" y="17"/>
                    <a:pt x="62" y="15"/>
                    <a:pt x="63" y="14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5" y="15"/>
                    <a:pt x="65" y="16"/>
                    <a:pt x="66" y="16"/>
                  </a:cubicBezTo>
                  <a:cubicBezTo>
                    <a:pt x="64" y="18"/>
                    <a:pt x="62" y="19"/>
                    <a:pt x="61" y="20"/>
                  </a:cubicBezTo>
                  <a:moveTo>
                    <a:pt x="3" y="32"/>
                  </a:moveTo>
                  <a:cubicBezTo>
                    <a:pt x="3" y="31"/>
                    <a:pt x="4" y="30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7" y="25"/>
                    <a:pt x="10" y="21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6" y="11"/>
                    <a:pt x="17" y="11"/>
                  </a:cubicBezTo>
                  <a:cubicBezTo>
                    <a:pt x="13" y="16"/>
                    <a:pt x="10" y="21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6" y="28"/>
                    <a:pt x="4" y="30"/>
                    <a:pt x="3" y="32"/>
                  </a:cubicBezTo>
                  <a:moveTo>
                    <a:pt x="57" y="18"/>
                  </a:moveTo>
                  <a:cubicBezTo>
                    <a:pt x="56" y="17"/>
                    <a:pt x="55" y="16"/>
                    <a:pt x="53" y="16"/>
                  </a:cubicBezTo>
                  <a:cubicBezTo>
                    <a:pt x="55" y="14"/>
                    <a:pt x="57" y="12"/>
                    <a:pt x="59" y="11"/>
                  </a:cubicBezTo>
                  <a:cubicBezTo>
                    <a:pt x="60" y="11"/>
                    <a:pt x="61" y="12"/>
                    <a:pt x="62" y="13"/>
                  </a:cubicBezTo>
                  <a:cubicBezTo>
                    <a:pt x="60" y="14"/>
                    <a:pt x="59" y="16"/>
                    <a:pt x="57" y="18"/>
                  </a:cubicBezTo>
                  <a:moveTo>
                    <a:pt x="52" y="15"/>
                  </a:moveTo>
                  <a:cubicBezTo>
                    <a:pt x="51" y="15"/>
                    <a:pt x="50" y="14"/>
                    <a:pt x="49" y="14"/>
                  </a:cubicBezTo>
                  <a:cubicBezTo>
                    <a:pt x="51" y="12"/>
                    <a:pt x="53" y="10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8"/>
                    <a:pt x="57" y="9"/>
                    <a:pt x="58" y="10"/>
                  </a:cubicBezTo>
                  <a:cubicBezTo>
                    <a:pt x="56" y="11"/>
                    <a:pt x="54" y="13"/>
                    <a:pt x="52" y="15"/>
                  </a:cubicBezTo>
                  <a:moveTo>
                    <a:pt x="47" y="13"/>
                  </a:moveTo>
                  <a:cubicBezTo>
                    <a:pt x="47" y="13"/>
                    <a:pt x="46" y="13"/>
                    <a:pt x="46" y="13"/>
                  </a:cubicBezTo>
                  <a:cubicBezTo>
                    <a:pt x="48" y="10"/>
                    <a:pt x="49" y="8"/>
                    <a:pt x="52" y="6"/>
                  </a:cubicBezTo>
                  <a:cubicBezTo>
                    <a:pt x="52" y="6"/>
                    <a:pt x="53" y="7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1" y="9"/>
                    <a:pt x="49" y="11"/>
                    <a:pt x="47" y="13"/>
                  </a:cubicBezTo>
                  <a:moveTo>
                    <a:pt x="11" y="22"/>
                  </a:moveTo>
                  <a:cubicBezTo>
                    <a:pt x="14" y="17"/>
                    <a:pt x="17" y="13"/>
                    <a:pt x="20" y="8"/>
                  </a:cubicBezTo>
                  <a:cubicBezTo>
                    <a:pt x="22" y="7"/>
                    <a:pt x="24" y="6"/>
                    <a:pt x="25" y="6"/>
                  </a:cubicBezTo>
                  <a:cubicBezTo>
                    <a:pt x="22" y="10"/>
                    <a:pt x="19" y="14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4" y="19"/>
                    <a:pt x="13" y="21"/>
                    <a:pt x="11" y="22"/>
                  </a:cubicBezTo>
                  <a:moveTo>
                    <a:pt x="44" y="12"/>
                  </a:moveTo>
                  <a:cubicBezTo>
                    <a:pt x="43" y="12"/>
                    <a:pt x="42" y="12"/>
                    <a:pt x="40" y="12"/>
                  </a:cubicBezTo>
                  <a:cubicBezTo>
                    <a:pt x="41" y="10"/>
                    <a:pt x="43" y="8"/>
                    <a:pt x="44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8" y="5"/>
                    <a:pt x="49" y="5"/>
                    <a:pt x="50" y="5"/>
                  </a:cubicBezTo>
                  <a:cubicBezTo>
                    <a:pt x="48" y="8"/>
                    <a:pt x="46" y="10"/>
                    <a:pt x="44" y="12"/>
                  </a:cubicBezTo>
                  <a:moveTo>
                    <a:pt x="19" y="16"/>
                  </a:moveTo>
                  <a:cubicBezTo>
                    <a:pt x="22" y="12"/>
                    <a:pt x="25" y="9"/>
                    <a:pt x="28" y="5"/>
                  </a:cubicBezTo>
                  <a:cubicBezTo>
                    <a:pt x="28" y="4"/>
                    <a:pt x="29" y="4"/>
                    <a:pt x="30" y="4"/>
                  </a:cubicBezTo>
                  <a:cubicBezTo>
                    <a:pt x="27" y="7"/>
                    <a:pt x="25" y="11"/>
                    <a:pt x="22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6"/>
                    <a:pt x="19" y="16"/>
                  </a:cubicBezTo>
                  <a:moveTo>
                    <a:pt x="36" y="12"/>
                  </a:moveTo>
                  <a:cubicBezTo>
                    <a:pt x="38" y="9"/>
                    <a:pt x="40" y="6"/>
                    <a:pt x="42" y="3"/>
                  </a:cubicBezTo>
                  <a:cubicBezTo>
                    <a:pt x="43" y="4"/>
                    <a:pt x="44" y="4"/>
                    <a:pt x="45" y="4"/>
                  </a:cubicBezTo>
                  <a:cubicBezTo>
                    <a:pt x="44" y="4"/>
                    <a:pt x="44" y="5"/>
                    <a:pt x="43" y="6"/>
                  </a:cubicBezTo>
                  <a:cubicBezTo>
                    <a:pt x="42" y="7"/>
                    <a:pt x="40" y="9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moveTo>
                    <a:pt x="24" y="14"/>
                  </a:moveTo>
                  <a:cubicBezTo>
                    <a:pt x="27" y="10"/>
                    <a:pt x="30" y="7"/>
                    <a:pt x="32" y="4"/>
                  </a:cubicBezTo>
                  <a:cubicBezTo>
                    <a:pt x="33" y="3"/>
                    <a:pt x="34" y="3"/>
                    <a:pt x="35" y="3"/>
                  </a:cubicBezTo>
                  <a:cubicBezTo>
                    <a:pt x="32" y="6"/>
                    <a:pt x="30" y="10"/>
                    <a:pt x="27" y="13"/>
                  </a:cubicBezTo>
                  <a:cubicBezTo>
                    <a:pt x="26" y="13"/>
                    <a:pt x="25" y="13"/>
                    <a:pt x="24" y="14"/>
                  </a:cubicBezTo>
                  <a:moveTo>
                    <a:pt x="30" y="12"/>
                  </a:moveTo>
                  <a:cubicBezTo>
                    <a:pt x="32" y="9"/>
                    <a:pt x="34" y="6"/>
                    <a:pt x="37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9" y="3"/>
                    <a:pt x="39" y="3"/>
                    <a:pt x="40" y="3"/>
                  </a:cubicBezTo>
                  <a:cubicBezTo>
                    <a:pt x="38" y="6"/>
                    <a:pt x="36" y="9"/>
                    <a:pt x="34" y="12"/>
                  </a:cubicBezTo>
                  <a:cubicBezTo>
                    <a:pt x="32" y="12"/>
                    <a:pt x="31" y="12"/>
                    <a:pt x="30" y="12"/>
                  </a:cubicBezTo>
                  <a:moveTo>
                    <a:pt x="38" y="0"/>
                  </a:moveTo>
                  <a:cubicBezTo>
                    <a:pt x="29" y="0"/>
                    <a:pt x="19" y="4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3" y="20"/>
                    <a:pt x="0" y="29"/>
                    <a:pt x="0" y="38"/>
                  </a:cubicBezTo>
                  <a:cubicBezTo>
                    <a:pt x="0" y="49"/>
                    <a:pt x="5" y="59"/>
                    <a:pt x="12" y="67"/>
                  </a:cubicBezTo>
                  <a:cubicBezTo>
                    <a:pt x="20" y="74"/>
                    <a:pt x="30" y="79"/>
                    <a:pt x="41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9" y="79"/>
                    <a:pt x="57" y="76"/>
                    <a:pt x="64" y="70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69"/>
                    <a:pt x="66" y="69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7"/>
                    <a:pt x="68" y="66"/>
                    <a:pt x="68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76" y="57"/>
                    <a:pt x="79" y="49"/>
                    <a:pt x="79" y="41"/>
                  </a:cubicBezTo>
                  <a:cubicBezTo>
                    <a:pt x="79" y="30"/>
                    <a:pt x="74" y="20"/>
                    <a:pt x="66" y="13"/>
                  </a:cubicBezTo>
                  <a:cubicBezTo>
                    <a:pt x="59" y="5"/>
                    <a:pt x="4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" name="Freeform 742"/>
            <p:cNvSpPr>
              <a:spLocks noEditPoints="1"/>
            </p:cNvSpPr>
            <p:nvPr/>
          </p:nvSpPr>
          <p:spPr bwMode="auto">
            <a:xfrm>
              <a:off x="2976" y="1164"/>
              <a:ext cx="301" cy="324"/>
            </a:xfrm>
            <a:custGeom>
              <a:avLst/>
              <a:gdLst>
                <a:gd name="T0" fmla="*/ 64 w 127"/>
                <a:gd name="T1" fmla="*/ 126 h 137"/>
                <a:gd name="T2" fmla="*/ 60 w 127"/>
                <a:gd name="T3" fmla="*/ 125 h 137"/>
                <a:gd name="T4" fmla="*/ 68 w 127"/>
                <a:gd name="T5" fmla="*/ 134 h 137"/>
                <a:gd name="T6" fmla="*/ 53 w 127"/>
                <a:gd name="T7" fmla="*/ 124 h 137"/>
                <a:gd name="T8" fmla="*/ 97 w 127"/>
                <a:gd name="T9" fmla="*/ 120 h 137"/>
                <a:gd name="T10" fmla="*/ 76 w 127"/>
                <a:gd name="T11" fmla="*/ 116 h 137"/>
                <a:gd name="T12" fmla="*/ 90 w 127"/>
                <a:gd name="T13" fmla="*/ 113 h 137"/>
                <a:gd name="T14" fmla="*/ 25 w 127"/>
                <a:gd name="T15" fmla="*/ 121 h 137"/>
                <a:gd name="T16" fmla="*/ 42 w 127"/>
                <a:gd name="T17" fmla="*/ 120 h 137"/>
                <a:gd name="T18" fmla="*/ 104 w 127"/>
                <a:gd name="T19" fmla="*/ 111 h 137"/>
                <a:gd name="T20" fmla="*/ 98 w 127"/>
                <a:gd name="T21" fmla="*/ 112 h 137"/>
                <a:gd name="T22" fmla="*/ 22 w 127"/>
                <a:gd name="T23" fmla="*/ 118 h 137"/>
                <a:gd name="T24" fmla="*/ 79 w 127"/>
                <a:gd name="T25" fmla="*/ 121 h 137"/>
                <a:gd name="T26" fmla="*/ 34 w 127"/>
                <a:gd name="T27" fmla="*/ 109 h 137"/>
                <a:gd name="T28" fmla="*/ 41 w 127"/>
                <a:gd name="T29" fmla="*/ 110 h 137"/>
                <a:gd name="T30" fmla="*/ 93 w 127"/>
                <a:gd name="T31" fmla="*/ 115 h 137"/>
                <a:gd name="T32" fmla="*/ 87 w 127"/>
                <a:gd name="T33" fmla="*/ 118 h 137"/>
                <a:gd name="T34" fmla="*/ 106 w 127"/>
                <a:gd name="T35" fmla="*/ 109 h 137"/>
                <a:gd name="T36" fmla="*/ 20 w 127"/>
                <a:gd name="T37" fmla="*/ 108 h 137"/>
                <a:gd name="T38" fmla="*/ 109 w 127"/>
                <a:gd name="T39" fmla="*/ 113 h 137"/>
                <a:gd name="T40" fmla="*/ 16 w 127"/>
                <a:gd name="T41" fmla="*/ 104 h 137"/>
                <a:gd name="T42" fmla="*/ 15 w 127"/>
                <a:gd name="T43" fmla="*/ 89 h 137"/>
                <a:gd name="T44" fmla="*/ 113 w 127"/>
                <a:gd name="T45" fmla="*/ 85 h 137"/>
                <a:gd name="T46" fmla="*/ 14 w 127"/>
                <a:gd name="T47" fmla="*/ 80 h 137"/>
                <a:gd name="T48" fmla="*/ 116 w 127"/>
                <a:gd name="T49" fmla="*/ 77 h 137"/>
                <a:gd name="T50" fmla="*/ 3 w 127"/>
                <a:gd name="T51" fmla="*/ 82 h 137"/>
                <a:gd name="T52" fmla="*/ 116 w 127"/>
                <a:gd name="T53" fmla="*/ 81 h 137"/>
                <a:gd name="T54" fmla="*/ 123 w 127"/>
                <a:gd name="T55" fmla="*/ 74 h 137"/>
                <a:gd name="T56" fmla="*/ 3 w 127"/>
                <a:gd name="T57" fmla="*/ 74 h 137"/>
                <a:gd name="T58" fmla="*/ 17 w 127"/>
                <a:gd name="T59" fmla="*/ 40 h 137"/>
                <a:gd name="T60" fmla="*/ 109 w 127"/>
                <a:gd name="T61" fmla="*/ 34 h 137"/>
                <a:gd name="T62" fmla="*/ 16 w 127"/>
                <a:gd name="T63" fmla="*/ 31 h 137"/>
                <a:gd name="T64" fmla="*/ 64 w 127"/>
                <a:gd name="T65" fmla="*/ 2 h 137"/>
                <a:gd name="T66" fmla="*/ 100 w 127"/>
                <a:gd name="T67" fmla="*/ 14 h 137"/>
                <a:gd name="T68" fmla="*/ 113 w 127"/>
                <a:gd name="T69" fmla="*/ 53 h 137"/>
                <a:gd name="T70" fmla="*/ 112 w 127"/>
                <a:gd name="T71" fmla="*/ 76 h 137"/>
                <a:gd name="T72" fmla="*/ 92 w 127"/>
                <a:gd name="T73" fmla="*/ 104 h 137"/>
                <a:gd name="T74" fmla="*/ 54 w 127"/>
                <a:gd name="T75" fmla="*/ 111 h 137"/>
                <a:gd name="T76" fmla="*/ 16 w 127"/>
                <a:gd name="T77" fmla="*/ 98 h 137"/>
                <a:gd name="T78" fmla="*/ 5 w 127"/>
                <a:gd name="T79" fmla="*/ 54 h 137"/>
                <a:gd name="T80" fmla="*/ 35 w 127"/>
                <a:gd name="T81" fmla="*/ 21 h 137"/>
                <a:gd name="T82" fmla="*/ 30 w 127"/>
                <a:gd name="T83" fmla="*/ 11 h 137"/>
                <a:gd name="T84" fmla="*/ 12 w 127"/>
                <a:gd name="T85" fmla="*/ 36 h 137"/>
                <a:gd name="T86" fmla="*/ 13 w 127"/>
                <a:gd name="T87" fmla="*/ 51 h 137"/>
                <a:gd name="T88" fmla="*/ 1 w 127"/>
                <a:gd name="T89" fmla="*/ 85 h 137"/>
                <a:gd name="T90" fmla="*/ 12 w 127"/>
                <a:gd name="T91" fmla="*/ 99 h 137"/>
                <a:gd name="T92" fmla="*/ 27 w 127"/>
                <a:gd name="T93" fmla="*/ 125 h 137"/>
                <a:gd name="T94" fmla="*/ 63 w 127"/>
                <a:gd name="T95" fmla="*/ 137 h 137"/>
                <a:gd name="T96" fmla="*/ 100 w 127"/>
                <a:gd name="T97" fmla="*/ 125 h 137"/>
                <a:gd name="T98" fmla="*/ 115 w 127"/>
                <a:gd name="T99" fmla="*/ 97 h 137"/>
                <a:gd name="T100" fmla="*/ 124 w 127"/>
                <a:gd name="T101" fmla="*/ 85 h 137"/>
                <a:gd name="T102" fmla="*/ 112 w 127"/>
                <a:gd name="T103" fmla="*/ 40 h 137"/>
                <a:gd name="T104" fmla="*/ 115 w 127"/>
                <a:gd name="T105" fmla="*/ 26 h 137"/>
                <a:gd name="T106" fmla="*/ 102 w 127"/>
                <a:gd name="T107" fmla="*/ 12 h 137"/>
                <a:gd name="T108" fmla="*/ 76 w 127"/>
                <a:gd name="T109" fmla="*/ 1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7" h="137">
                  <a:moveTo>
                    <a:pt x="70" y="134"/>
                  </a:moveTo>
                  <a:cubicBezTo>
                    <a:pt x="71" y="132"/>
                    <a:pt x="72" y="130"/>
                    <a:pt x="72" y="128"/>
                  </a:cubicBezTo>
                  <a:cubicBezTo>
                    <a:pt x="72" y="130"/>
                    <a:pt x="72" y="132"/>
                    <a:pt x="72" y="133"/>
                  </a:cubicBezTo>
                  <a:cubicBezTo>
                    <a:pt x="71" y="134"/>
                    <a:pt x="70" y="134"/>
                    <a:pt x="70" y="134"/>
                  </a:cubicBezTo>
                  <a:moveTo>
                    <a:pt x="63" y="134"/>
                  </a:moveTo>
                  <a:cubicBezTo>
                    <a:pt x="62" y="134"/>
                    <a:pt x="61" y="134"/>
                    <a:pt x="61" y="134"/>
                  </a:cubicBezTo>
                  <a:cubicBezTo>
                    <a:pt x="62" y="131"/>
                    <a:pt x="63" y="128"/>
                    <a:pt x="64" y="126"/>
                  </a:cubicBezTo>
                  <a:cubicBezTo>
                    <a:pt x="65" y="126"/>
                    <a:pt x="66" y="126"/>
                    <a:pt x="67" y="125"/>
                  </a:cubicBezTo>
                  <a:cubicBezTo>
                    <a:pt x="66" y="128"/>
                    <a:pt x="65" y="131"/>
                    <a:pt x="64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3" y="134"/>
                    <a:pt x="63" y="134"/>
                    <a:pt x="63" y="134"/>
                  </a:cubicBezTo>
                  <a:moveTo>
                    <a:pt x="59" y="134"/>
                  </a:moveTo>
                  <a:cubicBezTo>
                    <a:pt x="58" y="134"/>
                    <a:pt x="57" y="134"/>
                    <a:pt x="56" y="134"/>
                  </a:cubicBezTo>
                  <a:cubicBezTo>
                    <a:pt x="58" y="131"/>
                    <a:pt x="59" y="128"/>
                    <a:pt x="60" y="125"/>
                  </a:cubicBezTo>
                  <a:cubicBezTo>
                    <a:pt x="61" y="125"/>
                    <a:pt x="62" y="126"/>
                    <a:pt x="63" y="126"/>
                  </a:cubicBezTo>
                  <a:cubicBezTo>
                    <a:pt x="61" y="128"/>
                    <a:pt x="60" y="131"/>
                    <a:pt x="59" y="134"/>
                  </a:cubicBezTo>
                  <a:moveTo>
                    <a:pt x="66" y="134"/>
                  </a:moveTo>
                  <a:cubicBezTo>
                    <a:pt x="66" y="131"/>
                    <a:pt x="68" y="128"/>
                    <a:pt x="69" y="125"/>
                  </a:cubicBezTo>
                  <a:cubicBezTo>
                    <a:pt x="70" y="125"/>
                    <a:pt x="71" y="125"/>
                    <a:pt x="72" y="125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1" y="128"/>
                    <a:pt x="69" y="131"/>
                    <a:pt x="68" y="134"/>
                  </a:cubicBezTo>
                  <a:cubicBezTo>
                    <a:pt x="67" y="134"/>
                    <a:pt x="66" y="134"/>
                    <a:pt x="66" y="134"/>
                  </a:cubicBezTo>
                  <a:moveTo>
                    <a:pt x="55" y="133"/>
                  </a:moveTo>
                  <a:cubicBezTo>
                    <a:pt x="55" y="130"/>
                    <a:pt x="56" y="128"/>
                    <a:pt x="56" y="125"/>
                  </a:cubicBezTo>
                  <a:cubicBezTo>
                    <a:pt x="57" y="125"/>
                    <a:pt x="58" y="125"/>
                    <a:pt x="59" y="125"/>
                  </a:cubicBezTo>
                  <a:cubicBezTo>
                    <a:pt x="57" y="128"/>
                    <a:pt x="56" y="130"/>
                    <a:pt x="55" y="133"/>
                  </a:cubicBezTo>
                  <a:moveTo>
                    <a:pt x="53" y="125"/>
                  </a:moveTo>
                  <a:cubicBezTo>
                    <a:pt x="53" y="125"/>
                    <a:pt x="53" y="124"/>
                    <a:pt x="53" y="124"/>
                  </a:cubicBezTo>
                  <a:cubicBezTo>
                    <a:pt x="53" y="123"/>
                    <a:pt x="52" y="123"/>
                    <a:pt x="51" y="123"/>
                  </a:cubicBezTo>
                  <a:cubicBezTo>
                    <a:pt x="50" y="122"/>
                    <a:pt x="49" y="122"/>
                    <a:pt x="48" y="122"/>
                  </a:cubicBezTo>
                  <a:cubicBezTo>
                    <a:pt x="49" y="120"/>
                    <a:pt x="51" y="118"/>
                    <a:pt x="52" y="116"/>
                  </a:cubicBezTo>
                  <a:cubicBezTo>
                    <a:pt x="52" y="118"/>
                    <a:pt x="52" y="121"/>
                    <a:pt x="52" y="123"/>
                  </a:cubicBezTo>
                  <a:cubicBezTo>
                    <a:pt x="52" y="124"/>
                    <a:pt x="53" y="124"/>
                    <a:pt x="53" y="124"/>
                  </a:cubicBezTo>
                  <a:cubicBezTo>
                    <a:pt x="53" y="125"/>
                    <a:pt x="53" y="125"/>
                    <a:pt x="53" y="125"/>
                  </a:cubicBezTo>
                  <a:moveTo>
                    <a:pt x="97" y="120"/>
                  </a:moveTo>
                  <a:cubicBezTo>
                    <a:pt x="97" y="120"/>
                    <a:pt x="96" y="119"/>
                    <a:pt x="96" y="119"/>
                  </a:cubicBezTo>
                  <a:cubicBezTo>
                    <a:pt x="96" y="118"/>
                    <a:pt x="97" y="116"/>
                    <a:pt x="98" y="115"/>
                  </a:cubicBezTo>
                  <a:cubicBezTo>
                    <a:pt x="97" y="117"/>
                    <a:pt x="97" y="119"/>
                    <a:pt x="97" y="120"/>
                  </a:cubicBezTo>
                  <a:moveTo>
                    <a:pt x="76" y="116"/>
                  </a:moveTo>
                  <a:cubicBezTo>
                    <a:pt x="76" y="116"/>
                    <a:pt x="76" y="115"/>
                    <a:pt x="76" y="114"/>
                  </a:cubicBezTo>
                  <a:cubicBezTo>
                    <a:pt x="76" y="114"/>
                    <a:pt x="77" y="114"/>
                    <a:pt x="77" y="114"/>
                  </a:cubicBezTo>
                  <a:cubicBezTo>
                    <a:pt x="77" y="115"/>
                    <a:pt x="76" y="116"/>
                    <a:pt x="76" y="116"/>
                  </a:cubicBezTo>
                  <a:moveTo>
                    <a:pt x="46" y="121"/>
                  </a:moveTo>
                  <a:cubicBezTo>
                    <a:pt x="45" y="121"/>
                    <a:pt x="44" y="121"/>
                    <a:pt x="44" y="120"/>
                  </a:cubicBezTo>
                  <a:cubicBezTo>
                    <a:pt x="45" y="118"/>
                    <a:pt x="47" y="115"/>
                    <a:pt x="49" y="113"/>
                  </a:cubicBezTo>
                  <a:cubicBezTo>
                    <a:pt x="50" y="114"/>
                    <a:pt x="51" y="114"/>
                    <a:pt x="52" y="114"/>
                  </a:cubicBezTo>
                  <a:cubicBezTo>
                    <a:pt x="50" y="116"/>
                    <a:pt x="48" y="119"/>
                    <a:pt x="46" y="121"/>
                  </a:cubicBezTo>
                  <a:moveTo>
                    <a:pt x="89" y="116"/>
                  </a:moveTo>
                  <a:cubicBezTo>
                    <a:pt x="90" y="115"/>
                    <a:pt x="90" y="114"/>
                    <a:pt x="90" y="113"/>
                  </a:cubicBezTo>
                  <a:cubicBezTo>
                    <a:pt x="90" y="114"/>
                    <a:pt x="90" y="115"/>
                    <a:pt x="90" y="116"/>
                  </a:cubicBezTo>
                  <a:cubicBezTo>
                    <a:pt x="89" y="116"/>
                    <a:pt x="89" y="116"/>
                    <a:pt x="89" y="116"/>
                  </a:cubicBezTo>
                  <a:moveTo>
                    <a:pt x="25" y="121"/>
                  </a:moveTo>
                  <a:cubicBezTo>
                    <a:pt x="24" y="120"/>
                    <a:pt x="24" y="120"/>
                    <a:pt x="23" y="119"/>
                  </a:cubicBezTo>
                  <a:cubicBezTo>
                    <a:pt x="24" y="117"/>
                    <a:pt x="25" y="115"/>
                    <a:pt x="26" y="113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5"/>
                    <a:pt x="25" y="118"/>
                    <a:pt x="25" y="121"/>
                  </a:cubicBezTo>
                  <a:moveTo>
                    <a:pt x="76" y="122"/>
                  </a:moveTo>
                  <a:cubicBezTo>
                    <a:pt x="76" y="121"/>
                    <a:pt x="76" y="120"/>
                    <a:pt x="76" y="119"/>
                  </a:cubicBezTo>
                  <a:cubicBezTo>
                    <a:pt x="77" y="117"/>
                    <a:pt x="78" y="115"/>
                    <a:pt x="79" y="113"/>
                  </a:cubicBezTo>
                  <a:cubicBezTo>
                    <a:pt x="80" y="113"/>
                    <a:pt x="81" y="113"/>
                    <a:pt x="81" y="112"/>
                  </a:cubicBezTo>
                  <a:cubicBezTo>
                    <a:pt x="80" y="115"/>
                    <a:pt x="78" y="118"/>
                    <a:pt x="77" y="122"/>
                  </a:cubicBezTo>
                  <a:cubicBezTo>
                    <a:pt x="76" y="122"/>
                    <a:pt x="76" y="122"/>
                    <a:pt x="76" y="122"/>
                  </a:cubicBezTo>
                  <a:moveTo>
                    <a:pt x="42" y="120"/>
                  </a:moveTo>
                  <a:cubicBezTo>
                    <a:pt x="42" y="119"/>
                    <a:pt x="41" y="119"/>
                    <a:pt x="40" y="119"/>
                  </a:cubicBezTo>
                  <a:cubicBezTo>
                    <a:pt x="42" y="116"/>
                    <a:pt x="44" y="114"/>
                    <a:pt x="46" y="112"/>
                  </a:cubicBezTo>
                  <a:cubicBezTo>
                    <a:pt x="47" y="112"/>
                    <a:pt x="47" y="113"/>
                    <a:pt x="48" y="113"/>
                  </a:cubicBezTo>
                  <a:cubicBezTo>
                    <a:pt x="46" y="115"/>
                    <a:pt x="44" y="117"/>
                    <a:pt x="42" y="120"/>
                  </a:cubicBezTo>
                  <a:moveTo>
                    <a:pt x="100" y="121"/>
                  </a:moveTo>
                  <a:cubicBezTo>
                    <a:pt x="100" y="119"/>
                    <a:pt x="100" y="116"/>
                    <a:pt x="101" y="114"/>
                  </a:cubicBezTo>
                  <a:cubicBezTo>
                    <a:pt x="102" y="113"/>
                    <a:pt x="103" y="112"/>
                    <a:pt x="104" y="111"/>
                  </a:cubicBezTo>
                  <a:cubicBezTo>
                    <a:pt x="103" y="114"/>
                    <a:pt x="102" y="118"/>
                    <a:pt x="101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0" y="121"/>
                    <a:pt x="100" y="121"/>
                    <a:pt x="100" y="121"/>
                  </a:cubicBezTo>
                  <a:moveTo>
                    <a:pt x="95" y="118"/>
                  </a:moveTo>
                  <a:cubicBezTo>
                    <a:pt x="94" y="117"/>
                    <a:pt x="94" y="117"/>
                    <a:pt x="94" y="117"/>
                  </a:cubicBezTo>
                  <a:cubicBezTo>
                    <a:pt x="95" y="115"/>
                    <a:pt x="96" y="113"/>
                    <a:pt x="97" y="111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7" y="114"/>
                    <a:pt x="96" y="116"/>
                    <a:pt x="95" y="118"/>
                  </a:cubicBezTo>
                  <a:moveTo>
                    <a:pt x="22" y="118"/>
                  </a:moveTo>
                  <a:cubicBezTo>
                    <a:pt x="21" y="117"/>
                    <a:pt x="21" y="117"/>
                    <a:pt x="20" y="116"/>
                  </a:cubicBezTo>
                  <a:cubicBezTo>
                    <a:pt x="21" y="115"/>
                    <a:pt x="22" y="113"/>
                    <a:pt x="24" y="111"/>
                  </a:cubicBezTo>
                  <a:cubicBezTo>
                    <a:pt x="24" y="111"/>
                    <a:pt x="25" y="112"/>
                    <a:pt x="25" y="112"/>
                  </a:cubicBezTo>
                  <a:cubicBezTo>
                    <a:pt x="24" y="114"/>
                    <a:pt x="23" y="116"/>
                    <a:pt x="22" y="118"/>
                  </a:cubicBezTo>
                  <a:moveTo>
                    <a:pt x="39" y="118"/>
                  </a:moveTo>
                  <a:cubicBezTo>
                    <a:pt x="39" y="118"/>
                    <a:pt x="38" y="117"/>
                    <a:pt x="37" y="117"/>
                  </a:cubicBezTo>
                  <a:cubicBezTo>
                    <a:pt x="39" y="115"/>
                    <a:pt x="41" y="113"/>
                    <a:pt x="42" y="111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3" y="111"/>
                    <a:pt x="44" y="111"/>
                    <a:pt x="44" y="112"/>
                  </a:cubicBezTo>
                  <a:cubicBezTo>
                    <a:pt x="42" y="114"/>
                    <a:pt x="41" y="116"/>
                    <a:pt x="39" y="118"/>
                  </a:cubicBezTo>
                  <a:moveTo>
                    <a:pt x="79" y="121"/>
                  </a:moveTo>
                  <a:cubicBezTo>
                    <a:pt x="80" y="118"/>
                    <a:pt x="82" y="115"/>
                    <a:pt x="83" y="112"/>
                  </a:cubicBezTo>
                  <a:cubicBezTo>
                    <a:pt x="85" y="111"/>
                    <a:pt x="86" y="111"/>
                    <a:pt x="87" y="110"/>
                  </a:cubicBezTo>
                  <a:cubicBezTo>
                    <a:pt x="85" y="113"/>
                    <a:pt x="84" y="116"/>
                    <a:pt x="83" y="120"/>
                  </a:cubicBezTo>
                  <a:cubicBezTo>
                    <a:pt x="82" y="120"/>
                    <a:pt x="80" y="121"/>
                    <a:pt x="79" y="121"/>
                  </a:cubicBezTo>
                  <a:moveTo>
                    <a:pt x="28" y="121"/>
                  </a:moveTo>
                  <a:cubicBezTo>
                    <a:pt x="28" y="119"/>
                    <a:pt x="29" y="116"/>
                    <a:pt x="29" y="114"/>
                  </a:cubicBezTo>
                  <a:cubicBezTo>
                    <a:pt x="31" y="112"/>
                    <a:pt x="32" y="111"/>
                    <a:pt x="34" y="109"/>
                  </a:cubicBezTo>
                  <a:cubicBezTo>
                    <a:pt x="33" y="111"/>
                    <a:pt x="33" y="114"/>
                    <a:pt x="33" y="116"/>
                  </a:cubicBezTo>
                  <a:cubicBezTo>
                    <a:pt x="31" y="118"/>
                    <a:pt x="30" y="119"/>
                    <a:pt x="28" y="121"/>
                  </a:cubicBezTo>
                  <a:moveTo>
                    <a:pt x="36" y="116"/>
                  </a:moveTo>
                  <a:cubicBezTo>
                    <a:pt x="36" y="116"/>
                    <a:pt x="36" y="116"/>
                    <a:pt x="36" y="116"/>
                  </a:cubicBezTo>
                  <a:cubicBezTo>
                    <a:pt x="36" y="115"/>
                    <a:pt x="36" y="114"/>
                    <a:pt x="36" y="113"/>
                  </a:cubicBezTo>
                  <a:cubicBezTo>
                    <a:pt x="37" y="112"/>
                    <a:pt x="38" y="110"/>
                    <a:pt x="39" y="109"/>
                  </a:cubicBezTo>
                  <a:cubicBezTo>
                    <a:pt x="40" y="109"/>
                    <a:pt x="40" y="110"/>
                    <a:pt x="41" y="110"/>
                  </a:cubicBezTo>
                  <a:cubicBezTo>
                    <a:pt x="39" y="112"/>
                    <a:pt x="38" y="114"/>
                    <a:pt x="36" y="116"/>
                  </a:cubicBezTo>
                  <a:moveTo>
                    <a:pt x="19" y="115"/>
                  </a:moveTo>
                  <a:cubicBezTo>
                    <a:pt x="19" y="115"/>
                    <a:pt x="18" y="114"/>
                    <a:pt x="18" y="114"/>
                  </a:cubicBezTo>
                  <a:cubicBezTo>
                    <a:pt x="19" y="112"/>
                    <a:pt x="20" y="111"/>
                    <a:pt x="21" y="109"/>
                  </a:cubicBezTo>
                  <a:cubicBezTo>
                    <a:pt x="22" y="109"/>
                    <a:pt x="22" y="110"/>
                    <a:pt x="23" y="110"/>
                  </a:cubicBezTo>
                  <a:cubicBezTo>
                    <a:pt x="21" y="112"/>
                    <a:pt x="20" y="113"/>
                    <a:pt x="19" y="115"/>
                  </a:cubicBezTo>
                  <a:moveTo>
                    <a:pt x="93" y="115"/>
                  </a:moveTo>
                  <a:cubicBezTo>
                    <a:pt x="93" y="113"/>
                    <a:pt x="94" y="111"/>
                    <a:pt x="94" y="109"/>
                  </a:cubicBezTo>
                  <a:cubicBezTo>
                    <a:pt x="94" y="109"/>
                    <a:pt x="95" y="110"/>
                    <a:pt x="95" y="110"/>
                  </a:cubicBezTo>
                  <a:cubicBezTo>
                    <a:pt x="95" y="112"/>
                    <a:pt x="94" y="113"/>
                    <a:pt x="93" y="115"/>
                  </a:cubicBezTo>
                  <a:moveTo>
                    <a:pt x="85" y="119"/>
                  </a:moveTo>
                  <a:cubicBezTo>
                    <a:pt x="86" y="116"/>
                    <a:pt x="87" y="112"/>
                    <a:pt x="89" y="109"/>
                  </a:cubicBezTo>
                  <a:cubicBezTo>
                    <a:pt x="89" y="109"/>
                    <a:pt x="90" y="108"/>
                    <a:pt x="91" y="108"/>
                  </a:cubicBezTo>
                  <a:cubicBezTo>
                    <a:pt x="90" y="111"/>
                    <a:pt x="88" y="114"/>
                    <a:pt x="87" y="118"/>
                  </a:cubicBezTo>
                  <a:cubicBezTo>
                    <a:pt x="86" y="118"/>
                    <a:pt x="86" y="118"/>
                    <a:pt x="85" y="119"/>
                  </a:cubicBezTo>
                  <a:moveTo>
                    <a:pt x="37" y="110"/>
                  </a:moveTo>
                  <a:cubicBezTo>
                    <a:pt x="37" y="109"/>
                    <a:pt x="37" y="109"/>
                    <a:pt x="37" y="108"/>
                  </a:cubicBezTo>
                  <a:cubicBezTo>
                    <a:pt x="37" y="108"/>
                    <a:pt x="38" y="108"/>
                    <a:pt x="38" y="108"/>
                  </a:cubicBezTo>
                  <a:cubicBezTo>
                    <a:pt x="37" y="109"/>
                    <a:pt x="37" y="110"/>
                    <a:pt x="37" y="110"/>
                  </a:cubicBezTo>
                  <a:moveTo>
                    <a:pt x="103" y="119"/>
                  </a:moveTo>
                  <a:cubicBezTo>
                    <a:pt x="104" y="116"/>
                    <a:pt x="105" y="113"/>
                    <a:pt x="106" y="109"/>
                  </a:cubicBezTo>
                  <a:cubicBezTo>
                    <a:pt x="107" y="109"/>
                    <a:pt x="108" y="108"/>
                    <a:pt x="109" y="107"/>
                  </a:cubicBezTo>
                  <a:cubicBezTo>
                    <a:pt x="108" y="110"/>
                    <a:pt x="107" y="113"/>
                    <a:pt x="106" y="116"/>
                  </a:cubicBezTo>
                  <a:cubicBezTo>
                    <a:pt x="105" y="117"/>
                    <a:pt x="104" y="118"/>
                    <a:pt x="103" y="119"/>
                  </a:cubicBezTo>
                  <a:moveTo>
                    <a:pt x="17" y="113"/>
                  </a:moveTo>
                  <a:cubicBezTo>
                    <a:pt x="17" y="112"/>
                    <a:pt x="16" y="112"/>
                    <a:pt x="16" y="112"/>
                  </a:cubicBezTo>
                  <a:cubicBezTo>
                    <a:pt x="17" y="110"/>
                    <a:pt x="18" y="108"/>
                    <a:pt x="19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19" y="110"/>
                    <a:pt x="18" y="111"/>
                    <a:pt x="17" y="113"/>
                  </a:cubicBezTo>
                  <a:moveTo>
                    <a:pt x="15" y="110"/>
                  </a:moveTo>
                  <a:cubicBezTo>
                    <a:pt x="14" y="109"/>
                    <a:pt x="14" y="109"/>
                    <a:pt x="14" y="109"/>
                  </a:cubicBezTo>
                  <a:cubicBezTo>
                    <a:pt x="15" y="108"/>
                    <a:pt x="16" y="106"/>
                    <a:pt x="17" y="105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7" y="107"/>
                    <a:pt x="16" y="109"/>
                    <a:pt x="15" y="110"/>
                  </a:cubicBezTo>
                  <a:moveTo>
                    <a:pt x="109" y="113"/>
                  </a:moveTo>
                  <a:cubicBezTo>
                    <a:pt x="109" y="110"/>
                    <a:pt x="110" y="107"/>
                    <a:pt x="111" y="104"/>
                  </a:cubicBezTo>
                  <a:cubicBezTo>
                    <a:pt x="112" y="104"/>
                    <a:pt x="112" y="103"/>
                    <a:pt x="112" y="103"/>
                  </a:cubicBezTo>
                  <a:cubicBezTo>
                    <a:pt x="112" y="105"/>
                    <a:pt x="112" y="107"/>
                    <a:pt x="112" y="109"/>
                  </a:cubicBezTo>
                  <a:cubicBezTo>
                    <a:pt x="111" y="110"/>
                    <a:pt x="110" y="112"/>
                    <a:pt x="109" y="113"/>
                  </a:cubicBezTo>
                  <a:moveTo>
                    <a:pt x="15" y="106"/>
                  </a:moveTo>
                  <a:cubicBezTo>
                    <a:pt x="15" y="105"/>
                    <a:pt x="15" y="103"/>
                    <a:pt x="15" y="102"/>
                  </a:cubicBezTo>
                  <a:cubicBezTo>
                    <a:pt x="16" y="103"/>
                    <a:pt x="16" y="103"/>
                    <a:pt x="16" y="104"/>
                  </a:cubicBezTo>
                  <a:cubicBezTo>
                    <a:pt x="16" y="104"/>
                    <a:pt x="15" y="105"/>
                    <a:pt x="15" y="106"/>
                  </a:cubicBezTo>
                  <a:moveTo>
                    <a:pt x="18" y="92"/>
                  </a:moveTo>
                  <a:cubicBezTo>
                    <a:pt x="18" y="91"/>
                    <a:pt x="18" y="90"/>
                    <a:pt x="19" y="90"/>
                  </a:cubicBezTo>
                  <a:cubicBezTo>
                    <a:pt x="19" y="90"/>
                    <a:pt x="19" y="90"/>
                    <a:pt x="19" y="91"/>
                  </a:cubicBezTo>
                  <a:cubicBezTo>
                    <a:pt x="19" y="91"/>
                    <a:pt x="18" y="92"/>
                    <a:pt x="18" y="92"/>
                  </a:cubicBezTo>
                  <a:moveTo>
                    <a:pt x="16" y="92"/>
                  </a:moveTo>
                  <a:cubicBezTo>
                    <a:pt x="16" y="91"/>
                    <a:pt x="16" y="90"/>
                    <a:pt x="15" y="89"/>
                  </a:cubicBezTo>
                  <a:cubicBezTo>
                    <a:pt x="16" y="87"/>
                    <a:pt x="16" y="86"/>
                    <a:pt x="16" y="85"/>
                  </a:cubicBezTo>
                  <a:cubicBezTo>
                    <a:pt x="17" y="86"/>
                    <a:pt x="17" y="87"/>
                    <a:pt x="18" y="88"/>
                  </a:cubicBezTo>
                  <a:cubicBezTo>
                    <a:pt x="17" y="89"/>
                    <a:pt x="17" y="91"/>
                    <a:pt x="16" y="92"/>
                  </a:cubicBezTo>
                  <a:moveTo>
                    <a:pt x="110" y="92"/>
                  </a:moveTo>
                  <a:cubicBezTo>
                    <a:pt x="109" y="91"/>
                    <a:pt x="109" y="91"/>
                    <a:pt x="109" y="91"/>
                  </a:cubicBezTo>
                  <a:cubicBezTo>
                    <a:pt x="111" y="87"/>
                    <a:pt x="112" y="84"/>
                    <a:pt x="113" y="81"/>
                  </a:cubicBezTo>
                  <a:cubicBezTo>
                    <a:pt x="113" y="82"/>
                    <a:pt x="113" y="84"/>
                    <a:pt x="113" y="85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2" y="88"/>
                    <a:pt x="111" y="89"/>
                    <a:pt x="110" y="92"/>
                  </a:cubicBezTo>
                  <a:moveTo>
                    <a:pt x="15" y="86"/>
                  </a:moveTo>
                  <a:cubicBezTo>
                    <a:pt x="14" y="85"/>
                    <a:pt x="14" y="85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3"/>
                    <a:pt x="14" y="81"/>
                    <a:pt x="14" y="80"/>
                  </a:cubicBezTo>
                  <a:cubicBezTo>
                    <a:pt x="15" y="81"/>
                    <a:pt x="15" y="82"/>
                    <a:pt x="15" y="83"/>
                  </a:cubicBezTo>
                  <a:cubicBezTo>
                    <a:pt x="15" y="84"/>
                    <a:pt x="15" y="85"/>
                    <a:pt x="15" y="86"/>
                  </a:cubicBezTo>
                  <a:moveTo>
                    <a:pt x="116" y="77"/>
                  </a:moveTo>
                  <a:cubicBezTo>
                    <a:pt x="116" y="77"/>
                    <a:pt x="116" y="76"/>
                    <a:pt x="116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6"/>
                    <a:pt x="117" y="77"/>
                    <a:pt x="116" y="77"/>
                  </a:cubicBezTo>
                  <a:moveTo>
                    <a:pt x="8" y="82"/>
                  </a:moveTo>
                  <a:cubicBezTo>
                    <a:pt x="9" y="80"/>
                    <a:pt x="10" y="77"/>
                    <a:pt x="12" y="74"/>
                  </a:cubicBezTo>
                  <a:cubicBezTo>
                    <a:pt x="12" y="76"/>
                    <a:pt x="11" y="77"/>
                    <a:pt x="11" y="79"/>
                  </a:cubicBezTo>
                  <a:cubicBezTo>
                    <a:pt x="11" y="80"/>
                    <a:pt x="11" y="81"/>
                    <a:pt x="10" y="82"/>
                  </a:cubicBezTo>
                  <a:cubicBezTo>
                    <a:pt x="9" y="82"/>
                    <a:pt x="9" y="82"/>
                    <a:pt x="8" y="82"/>
                  </a:cubicBezTo>
                  <a:moveTo>
                    <a:pt x="3" y="82"/>
                  </a:moveTo>
                  <a:cubicBezTo>
                    <a:pt x="3" y="82"/>
                    <a:pt x="3" y="82"/>
                    <a:pt x="3" y="82"/>
                  </a:cubicBezTo>
                  <a:cubicBezTo>
                    <a:pt x="5" y="79"/>
                    <a:pt x="6" y="77"/>
                    <a:pt x="7" y="74"/>
                  </a:cubicBezTo>
                  <a:cubicBezTo>
                    <a:pt x="8" y="74"/>
                    <a:pt x="9" y="74"/>
                    <a:pt x="10" y="74"/>
                  </a:cubicBezTo>
                  <a:cubicBezTo>
                    <a:pt x="9" y="77"/>
                    <a:pt x="8" y="80"/>
                    <a:pt x="6" y="82"/>
                  </a:cubicBezTo>
                  <a:cubicBezTo>
                    <a:pt x="5" y="82"/>
                    <a:pt x="4" y="82"/>
                    <a:pt x="3" y="82"/>
                  </a:cubicBezTo>
                  <a:moveTo>
                    <a:pt x="116" y="83"/>
                  </a:moveTo>
                  <a:cubicBezTo>
                    <a:pt x="116" y="82"/>
                    <a:pt x="116" y="82"/>
                    <a:pt x="116" y="81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7" y="79"/>
                    <a:pt x="118" y="76"/>
                    <a:pt x="119" y="74"/>
                  </a:cubicBezTo>
                  <a:cubicBezTo>
                    <a:pt x="120" y="74"/>
                    <a:pt x="120" y="74"/>
                    <a:pt x="121" y="74"/>
                  </a:cubicBezTo>
                  <a:cubicBezTo>
                    <a:pt x="120" y="77"/>
                    <a:pt x="119" y="80"/>
                    <a:pt x="118" y="83"/>
                  </a:cubicBezTo>
                  <a:cubicBezTo>
                    <a:pt x="117" y="83"/>
                    <a:pt x="117" y="83"/>
                    <a:pt x="116" y="83"/>
                  </a:cubicBezTo>
                  <a:cubicBezTo>
                    <a:pt x="116" y="83"/>
                    <a:pt x="116" y="83"/>
                    <a:pt x="116" y="83"/>
                  </a:cubicBezTo>
                  <a:moveTo>
                    <a:pt x="119" y="82"/>
                  </a:moveTo>
                  <a:cubicBezTo>
                    <a:pt x="120" y="79"/>
                    <a:pt x="121" y="77"/>
                    <a:pt x="123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3" y="77"/>
                    <a:pt x="123" y="80"/>
                    <a:pt x="122" y="82"/>
                  </a:cubicBezTo>
                  <a:cubicBezTo>
                    <a:pt x="122" y="82"/>
                    <a:pt x="121" y="82"/>
                    <a:pt x="120" y="82"/>
                  </a:cubicBezTo>
                  <a:cubicBezTo>
                    <a:pt x="119" y="82"/>
                    <a:pt x="119" y="82"/>
                    <a:pt x="119" y="82"/>
                  </a:cubicBezTo>
                  <a:moveTo>
                    <a:pt x="3" y="79"/>
                  </a:moveTo>
                  <a:cubicBezTo>
                    <a:pt x="3" y="77"/>
                    <a:pt x="3" y="76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4" y="74"/>
                    <a:pt x="5" y="74"/>
                    <a:pt x="5" y="74"/>
                  </a:cubicBezTo>
                  <a:cubicBezTo>
                    <a:pt x="5" y="76"/>
                    <a:pt x="4" y="77"/>
                    <a:pt x="3" y="79"/>
                  </a:cubicBezTo>
                  <a:moveTo>
                    <a:pt x="17" y="40"/>
                  </a:moveTo>
                  <a:cubicBezTo>
                    <a:pt x="16" y="39"/>
                    <a:pt x="16" y="39"/>
                    <a:pt x="15" y="38"/>
                  </a:cubicBezTo>
                  <a:cubicBezTo>
                    <a:pt x="16" y="37"/>
                    <a:pt x="18" y="35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6"/>
                    <a:pt x="17" y="38"/>
                    <a:pt x="17" y="40"/>
                  </a:cubicBezTo>
                  <a:moveTo>
                    <a:pt x="15" y="37"/>
                  </a:moveTo>
                  <a:cubicBezTo>
                    <a:pt x="15" y="36"/>
                    <a:pt x="15" y="35"/>
                    <a:pt x="15" y="35"/>
                  </a:cubicBezTo>
                  <a:cubicBezTo>
                    <a:pt x="16" y="34"/>
                    <a:pt x="17" y="33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7" y="34"/>
                    <a:pt x="16" y="35"/>
                    <a:pt x="15" y="37"/>
                  </a:cubicBezTo>
                  <a:moveTo>
                    <a:pt x="111" y="38"/>
                  </a:moveTo>
                  <a:cubicBezTo>
                    <a:pt x="110" y="36"/>
                    <a:pt x="109" y="35"/>
                    <a:pt x="109" y="34"/>
                  </a:cubicBezTo>
                  <a:cubicBezTo>
                    <a:pt x="110" y="33"/>
                    <a:pt x="111" y="32"/>
                    <a:pt x="112" y="30"/>
                  </a:cubicBezTo>
                  <a:cubicBezTo>
                    <a:pt x="112" y="32"/>
                    <a:pt x="112" y="33"/>
                    <a:pt x="112" y="34"/>
                  </a:cubicBezTo>
                  <a:cubicBezTo>
                    <a:pt x="112" y="35"/>
                    <a:pt x="112" y="35"/>
                    <a:pt x="112" y="36"/>
                  </a:cubicBezTo>
                  <a:cubicBezTo>
                    <a:pt x="112" y="37"/>
                    <a:pt x="111" y="37"/>
                    <a:pt x="111" y="38"/>
                  </a:cubicBezTo>
                  <a:moveTo>
                    <a:pt x="15" y="32"/>
                  </a:moveTo>
                  <a:cubicBezTo>
                    <a:pt x="15" y="31"/>
                    <a:pt x="15" y="31"/>
                    <a:pt x="15" y="3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2"/>
                    <a:pt x="15" y="32"/>
                  </a:cubicBezTo>
                  <a:moveTo>
                    <a:pt x="36" y="21"/>
                  </a:moveTo>
                  <a:cubicBezTo>
                    <a:pt x="36" y="21"/>
                    <a:pt x="36" y="21"/>
                    <a:pt x="37" y="21"/>
                  </a:cubicBezTo>
                  <a:cubicBezTo>
                    <a:pt x="42" y="17"/>
                    <a:pt x="48" y="15"/>
                    <a:pt x="54" y="14"/>
                  </a:cubicBezTo>
                  <a:cubicBezTo>
                    <a:pt x="55" y="14"/>
                    <a:pt x="55" y="13"/>
                    <a:pt x="55" y="12"/>
                  </a:cubicBezTo>
                  <a:cubicBezTo>
                    <a:pt x="55" y="9"/>
                    <a:pt x="55" y="6"/>
                    <a:pt x="55" y="3"/>
                  </a:cubicBezTo>
                  <a:cubicBezTo>
                    <a:pt x="58" y="3"/>
                    <a:pt x="61" y="2"/>
                    <a:pt x="64" y="2"/>
                  </a:cubicBezTo>
                  <a:cubicBezTo>
                    <a:pt x="67" y="2"/>
                    <a:pt x="70" y="3"/>
                    <a:pt x="73" y="3"/>
                  </a:cubicBezTo>
                  <a:cubicBezTo>
                    <a:pt x="73" y="6"/>
                    <a:pt x="73" y="9"/>
                    <a:pt x="73" y="12"/>
                  </a:cubicBezTo>
                  <a:cubicBezTo>
                    <a:pt x="73" y="13"/>
                    <a:pt x="73" y="14"/>
                    <a:pt x="74" y="14"/>
                  </a:cubicBezTo>
                  <a:cubicBezTo>
                    <a:pt x="80" y="15"/>
                    <a:pt x="86" y="17"/>
                    <a:pt x="92" y="21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6" y="19"/>
                    <a:pt x="98" y="16"/>
                    <a:pt x="100" y="14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3" y="16"/>
                    <a:pt x="109" y="23"/>
                    <a:pt x="110" y="23"/>
                  </a:cubicBezTo>
                  <a:cubicBezTo>
                    <a:pt x="110" y="24"/>
                    <a:pt x="111" y="25"/>
                    <a:pt x="112" y="2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0" y="29"/>
                    <a:pt x="108" y="31"/>
                    <a:pt x="106" y="33"/>
                  </a:cubicBezTo>
                  <a:cubicBezTo>
                    <a:pt x="105" y="33"/>
                    <a:pt x="105" y="34"/>
                    <a:pt x="106" y="35"/>
                  </a:cubicBezTo>
                  <a:cubicBezTo>
                    <a:pt x="109" y="40"/>
                    <a:pt x="112" y="46"/>
                    <a:pt x="113" y="53"/>
                  </a:cubicBezTo>
                  <a:cubicBezTo>
                    <a:pt x="113" y="53"/>
                    <a:pt x="114" y="54"/>
                    <a:pt x="114" y="54"/>
                  </a:cubicBezTo>
                  <a:cubicBezTo>
                    <a:pt x="117" y="54"/>
                    <a:pt x="120" y="54"/>
                    <a:pt x="123" y="54"/>
                  </a:cubicBezTo>
                  <a:cubicBezTo>
                    <a:pt x="124" y="57"/>
                    <a:pt x="124" y="60"/>
                    <a:pt x="124" y="63"/>
                  </a:cubicBezTo>
                  <a:cubicBezTo>
                    <a:pt x="124" y="65"/>
                    <a:pt x="124" y="68"/>
                    <a:pt x="124" y="71"/>
                  </a:cubicBezTo>
                  <a:cubicBezTo>
                    <a:pt x="123" y="71"/>
                    <a:pt x="123" y="71"/>
                    <a:pt x="122" y="71"/>
                  </a:cubicBezTo>
                  <a:cubicBezTo>
                    <a:pt x="119" y="71"/>
                    <a:pt x="117" y="71"/>
                    <a:pt x="115" y="73"/>
                  </a:cubicBezTo>
                  <a:cubicBezTo>
                    <a:pt x="114" y="73"/>
                    <a:pt x="113" y="75"/>
                    <a:pt x="112" y="76"/>
                  </a:cubicBezTo>
                  <a:cubicBezTo>
                    <a:pt x="110" y="80"/>
                    <a:pt x="109" y="84"/>
                    <a:pt x="106" y="90"/>
                  </a:cubicBezTo>
                  <a:cubicBezTo>
                    <a:pt x="105" y="91"/>
                    <a:pt x="105" y="91"/>
                    <a:pt x="106" y="92"/>
                  </a:cubicBezTo>
                  <a:cubicBezTo>
                    <a:pt x="108" y="94"/>
                    <a:pt x="110" y="96"/>
                    <a:pt x="112" y="98"/>
                  </a:cubicBezTo>
                  <a:cubicBezTo>
                    <a:pt x="109" y="103"/>
                    <a:pt x="105" y="107"/>
                    <a:pt x="100" y="111"/>
                  </a:cubicBezTo>
                  <a:cubicBezTo>
                    <a:pt x="98" y="108"/>
                    <a:pt x="96" y="106"/>
                    <a:pt x="94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86" y="108"/>
                    <a:pt x="80" y="110"/>
                    <a:pt x="74" y="111"/>
                  </a:cubicBezTo>
                  <a:cubicBezTo>
                    <a:pt x="73" y="112"/>
                    <a:pt x="73" y="112"/>
                    <a:pt x="73" y="113"/>
                  </a:cubicBezTo>
                  <a:cubicBezTo>
                    <a:pt x="73" y="116"/>
                    <a:pt x="73" y="119"/>
                    <a:pt x="73" y="122"/>
                  </a:cubicBezTo>
                  <a:cubicBezTo>
                    <a:pt x="70" y="122"/>
                    <a:pt x="67" y="123"/>
                    <a:pt x="64" y="123"/>
                  </a:cubicBezTo>
                  <a:cubicBezTo>
                    <a:pt x="61" y="123"/>
                    <a:pt x="58" y="122"/>
                    <a:pt x="55" y="122"/>
                  </a:cubicBezTo>
                  <a:cubicBezTo>
                    <a:pt x="55" y="119"/>
                    <a:pt x="55" y="116"/>
                    <a:pt x="55" y="113"/>
                  </a:cubicBezTo>
                  <a:cubicBezTo>
                    <a:pt x="55" y="112"/>
                    <a:pt x="55" y="112"/>
                    <a:pt x="54" y="111"/>
                  </a:cubicBezTo>
                  <a:cubicBezTo>
                    <a:pt x="48" y="110"/>
                    <a:pt x="42" y="108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4" y="104"/>
                  </a:cubicBezTo>
                  <a:cubicBezTo>
                    <a:pt x="32" y="106"/>
                    <a:pt x="30" y="108"/>
                    <a:pt x="28" y="111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3" y="107"/>
                    <a:pt x="19" y="103"/>
                    <a:pt x="16" y="98"/>
                  </a:cubicBezTo>
                  <a:cubicBezTo>
                    <a:pt x="18" y="96"/>
                    <a:pt x="20" y="94"/>
                    <a:pt x="22" y="92"/>
                  </a:cubicBezTo>
                  <a:cubicBezTo>
                    <a:pt x="23" y="91"/>
                    <a:pt x="23" y="91"/>
                    <a:pt x="22" y="90"/>
                  </a:cubicBezTo>
                  <a:cubicBezTo>
                    <a:pt x="19" y="85"/>
                    <a:pt x="16" y="79"/>
                    <a:pt x="15" y="72"/>
                  </a:cubicBezTo>
                  <a:cubicBezTo>
                    <a:pt x="15" y="72"/>
                    <a:pt x="14" y="71"/>
                    <a:pt x="14" y="71"/>
                  </a:cubicBezTo>
                  <a:cubicBezTo>
                    <a:pt x="11" y="71"/>
                    <a:pt x="8" y="71"/>
                    <a:pt x="5" y="71"/>
                  </a:cubicBezTo>
                  <a:cubicBezTo>
                    <a:pt x="4" y="68"/>
                    <a:pt x="4" y="66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cubicBezTo>
                    <a:pt x="8" y="54"/>
                    <a:pt x="11" y="54"/>
                    <a:pt x="14" y="54"/>
                  </a:cubicBezTo>
                  <a:cubicBezTo>
                    <a:pt x="14" y="54"/>
                    <a:pt x="15" y="53"/>
                    <a:pt x="15" y="53"/>
                  </a:cubicBezTo>
                  <a:cubicBezTo>
                    <a:pt x="17" y="46"/>
                    <a:pt x="19" y="40"/>
                    <a:pt x="23" y="35"/>
                  </a:cubicBezTo>
                  <a:cubicBezTo>
                    <a:pt x="23" y="34"/>
                    <a:pt x="23" y="33"/>
                    <a:pt x="22" y="33"/>
                  </a:cubicBezTo>
                  <a:cubicBezTo>
                    <a:pt x="20" y="31"/>
                    <a:pt x="18" y="29"/>
                    <a:pt x="16" y="27"/>
                  </a:cubicBezTo>
                  <a:cubicBezTo>
                    <a:pt x="20" y="22"/>
                    <a:pt x="24" y="18"/>
                    <a:pt x="28" y="14"/>
                  </a:cubicBezTo>
                  <a:cubicBezTo>
                    <a:pt x="30" y="16"/>
                    <a:pt x="33" y="19"/>
                    <a:pt x="35" y="21"/>
                  </a:cubicBezTo>
                  <a:cubicBezTo>
                    <a:pt x="35" y="21"/>
                    <a:pt x="35" y="21"/>
                    <a:pt x="36" y="21"/>
                  </a:cubicBezTo>
                  <a:moveTo>
                    <a:pt x="64" y="0"/>
                  </a:moveTo>
                  <a:cubicBezTo>
                    <a:pt x="61" y="0"/>
                    <a:pt x="57" y="0"/>
                    <a:pt x="54" y="0"/>
                  </a:cubicBezTo>
                  <a:cubicBezTo>
                    <a:pt x="53" y="1"/>
                    <a:pt x="52" y="1"/>
                    <a:pt x="52" y="2"/>
                  </a:cubicBezTo>
                  <a:cubicBezTo>
                    <a:pt x="52" y="5"/>
                    <a:pt x="52" y="8"/>
                    <a:pt x="52" y="11"/>
                  </a:cubicBezTo>
                  <a:cubicBezTo>
                    <a:pt x="47" y="12"/>
                    <a:pt x="41" y="15"/>
                    <a:pt x="36" y="18"/>
                  </a:cubicBezTo>
                  <a:cubicBezTo>
                    <a:pt x="34" y="16"/>
                    <a:pt x="32" y="14"/>
                    <a:pt x="30" y="11"/>
                  </a:cubicBezTo>
                  <a:cubicBezTo>
                    <a:pt x="29" y="11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2" y="15"/>
                    <a:pt x="17" y="20"/>
                    <a:pt x="13" y="26"/>
                  </a:cubicBezTo>
                  <a:cubicBezTo>
                    <a:pt x="13" y="26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30"/>
                    <a:pt x="12" y="33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2" y="39"/>
                    <a:pt x="12" y="39"/>
                  </a:cubicBezTo>
                  <a:cubicBezTo>
                    <a:pt x="13" y="40"/>
                    <a:pt x="14" y="41"/>
                    <a:pt x="15" y="43"/>
                  </a:cubicBezTo>
                  <a:cubicBezTo>
                    <a:pt x="14" y="45"/>
                    <a:pt x="13" y="48"/>
                    <a:pt x="13" y="51"/>
                  </a:cubicBezTo>
                  <a:cubicBezTo>
                    <a:pt x="10" y="51"/>
                    <a:pt x="6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ubicBezTo>
                    <a:pt x="2" y="53"/>
                    <a:pt x="2" y="53"/>
                    <a:pt x="2" y="54"/>
                  </a:cubicBezTo>
                  <a:cubicBezTo>
                    <a:pt x="1" y="54"/>
                    <a:pt x="1" y="54"/>
                    <a:pt x="1" y="55"/>
                  </a:cubicBezTo>
                  <a:cubicBezTo>
                    <a:pt x="0" y="59"/>
                    <a:pt x="0" y="66"/>
                    <a:pt x="0" y="72"/>
                  </a:cubicBezTo>
                  <a:cubicBezTo>
                    <a:pt x="0" y="77"/>
                    <a:pt x="0" y="81"/>
                    <a:pt x="1" y="84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2" y="85"/>
                    <a:pt x="2" y="85"/>
                  </a:cubicBezTo>
                  <a:cubicBezTo>
                    <a:pt x="5" y="85"/>
                    <a:pt x="8" y="85"/>
                    <a:pt x="11" y="85"/>
                  </a:cubicBezTo>
                  <a:cubicBezTo>
                    <a:pt x="12" y="89"/>
                    <a:pt x="13" y="92"/>
                    <a:pt x="15" y="95"/>
                  </a:cubicBezTo>
                  <a:cubicBezTo>
                    <a:pt x="14" y="96"/>
                    <a:pt x="14" y="96"/>
                    <a:pt x="13" y="97"/>
                  </a:cubicBezTo>
                  <a:cubicBezTo>
                    <a:pt x="13" y="97"/>
                    <a:pt x="12" y="98"/>
                    <a:pt x="12" y="98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2" y="106"/>
                    <a:pt x="11" y="109"/>
                  </a:cubicBezTo>
                  <a:cubicBezTo>
                    <a:pt x="11" y="109"/>
                    <a:pt x="11" y="109"/>
                    <a:pt x="11" y="109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1" y="111"/>
                    <a:pt x="12" y="112"/>
                    <a:pt x="12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6" y="117"/>
                    <a:pt x="20" y="121"/>
                    <a:pt x="25" y="125"/>
                  </a:cubicBezTo>
                  <a:cubicBezTo>
                    <a:pt x="26" y="125"/>
                    <a:pt x="26" y="125"/>
                    <a:pt x="27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8" y="125"/>
                    <a:pt x="28" y="125"/>
                    <a:pt x="28" y="125"/>
                  </a:cubicBezTo>
                  <a:cubicBezTo>
                    <a:pt x="30" y="123"/>
                    <a:pt x="32" y="121"/>
                    <a:pt x="35" y="119"/>
                  </a:cubicBezTo>
                  <a:cubicBezTo>
                    <a:pt x="40" y="122"/>
                    <a:pt x="44" y="124"/>
                    <a:pt x="50" y="125"/>
                  </a:cubicBezTo>
                  <a:cubicBezTo>
                    <a:pt x="50" y="129"/>
                    <a:pt x="51" y="131"/>
                    <a:pt x="51" y="135"/>
                  </a:cubicBezTo>
                  <a:cubicBezTo>
                    <a:pt x="51" y="136"/>
                    <a:pt x="52" y="136"/>
                    <a:pt x="53" y="136"/>
                  </a:cubicBezTo>
                  <a:cubicBezTo>
                    <a:pt x="56" y="137"/>
                    <a:pt x="59" y="137"/>
                    <a:pt x="63" y="137"/>
                  </a:cubicBezTo>
                  <a:cubicBezTo>
                    <a:pt x="66" y="137"/>
                    <a:pt x="70" y="137"/>
                    <a:pt x="73" y="136"/>
                  </a:cubicBezTo>
                  <a:cubicBezTo>
                    <a:pt x="74" y="136"/>
                    <a:pt x="75" y="135"/>
                    <a:pt x="75" y="135"/>
                  </a:cubicBezTo>
                  <a:cubicBezTo>
                    <a:pt x="75" y="132"/>
                    <a:pt x="75" y="129"/>
                    <a:pt x="76" y="125"/>
                  </a:cubicBezTo>
                  <a:cubicBezTo>
                    <a:pt x="81" y="124"/>
                    <a:pt x="86" y="122"/>
                    <a:pt x="91" y="119"/>
                  </a:cubicBezTo>
                  <a:cubicBezTo>
                    <a:pt x="93" y="121"/>
                    <a:pt x="96" y="123"/>
                    <a:pt x="98" y="125"/>
                  </a:cubicBezTo>
                  <a:cubicBezTo>
                    <a:pt x="98" y="125"/>
                    <a:pt x="98" y="126"/>
                    <a:pt x="99" y="126"/>
                  </a:cubicBezTo>
                  <a:cubicBezTo>
                    <a:pt x="99" y="126"/>
                    <a:pt x="99" y="125"/>
                    <a:pt x="100" y="125"/>
                  </a:cubicBezTo>
                  <a:cubicBezTo>
                    <a:pt x="105" y="121"/>
                    <a:pt x="110" y="116"/>
                    <a:pt x="114" y="111"/>
                  </a:cubicBezTo>
                  <a:cubicBezTo>
                    <a:pt x="115" y="110"/>
                    <a:pt x="115" y="110"/>
                    <a:pt x="115" y="110"/>
                  </a:cubicBezTo>
                  <a:cubicBezTo>
                    <a:pt x="115" y="106"/>
                    <a:pt x="115" y="103"/>
                    <a:pt x="116" y="98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5" y="97"/>
                    <a:pt x="115" y="97"/>
                    <a:pt x="115" y="97"/>
                  </a:cubicBezTo>
                  <a:cubicBezTo>
                    <a:pt x="115" y="97"/>
                    <a:pt x="115" y="97"/>
                    <a:pt x="115" y="97"/>
                  </a:cubicBezTo>
                  <a:cubicBezTo>
                    <a:pt x="114" y="96"/>
                    <a:pt x="113" y="95"/>
                    <a:pt x="112" y="94"/>
                  </a:cubicBezTo>
                  <a:cubicBezTo>
                    <a:pt x="114" y="90"/>
                    <a:pt x="115" y="88"/>
                    <a:pt x="116" y="87"/>
                  </a:cubicBezTo>
                  <a:cubicBezTo>
                    <a:pt x="117" y="86"/>
                    <a:pt x="117" y="86"/>
                    <a:pt x="117" y="86"/>
                  </a:cubicBezTo>
                  <a:cubicBezTo>
                    <a:pt x="118" y="85"/>
                    <a:pt x="119" y="85"/>
                    <a:pt x="120" y="85"/>
                  </a:cubicBezTo>
                  <a:cubicBezTo>
                    <a:pt x="120" y="85"/>
                    <a:pt x="120" y="85"/>
                    <a:pt x="120" y="85"/>
                  </a:cubicBezTo>
                  <a:cubicBezTo>
                    <a:pt x="121" y="85"/>
                    <a:pt x="122" y="85"/>
                    <a:pt x="124" y="85"/>
                  </a:cubicBezTo>
                  <a:cubicBezTo>
                    <a:pt x="124" y="85"/>
                    <a:pt x="124" y="85"/>
                    <a:pt x="124" y="85"/>
                  </a:cubicBezTo>
                  <a:cubicBezTo>
                    <a:pt x="124" y="85"/>
                    <a:pt x="125" y="85"/>
                    <a:pt x="125" y="84"/>
                  </a:cubicBezTo>
                  <a:cubicBezTo>
                    <a:pt x="126" y="80"/>
                    <a:pt x="126" y="77"/>
                    <a:pt x="126" y="73"/>
                  </a:cubicBezTo>
                  <a:cubicBezTo>
                    <a:pt x="127" y="69"/>
                    <a:pt x="127" y="66"/>
                    <a:pt x="127" y="63"/>
                  </a:cubicBezTo>
                  <a:cubicBezTo>
                    <a:pt x="127" y="59"/>
                    <a:pt x="127" y="56"/>
                    <a:pt x="126" y="52"/>
                  </a:cubicBezTo>
                  <a:cubicBezTo>
                    <a:pt x="126" y="51"/>
                    <a:pt x="125" y="51"/>
                    <a:pt x="125" y="51"/>
                  </a:cubicBezTo>
                  <a:cubicBezTo>
                    <a:pt x="122" y="51"/>
                    <a:pt x="119" y="51"/>
                    <a:pt x="116" y="51"/>
                  </a:cubicBezTo>
                  <a:cubicBezTo>
                    <a:pt x="115" y="47"/>
                    <a:pt x="114" y="44"/>
                    <a:pt x="112" y="40"/>
                  </a:cubicBezTo>
                  <a:cubicBezTo>
                    <a:pt x="113" y="40"/>
                    <a:pt x="113" y="39"/>
                    <a:pt x="114" y="39"/>
                  </a:cubicBezTo>
                  <a:cubicBezTo>
                    <a:pt x="115" y="39"/>
                    <a:pt x="115" y="38"/>
                    <a:pt x="115" y="37"/>
                  </a:cubicBezTo>
                  <a:cubicBezTo>
                    <a:pt x="115" y="36"/>
                    <a:pt x="115" y="35"/>
                    <a:pt x="115" y="34"/>
                  </a:cubicBezTo>
                  <a:cubicBezTo>
                    <a:pt x="115" y="32"/>
                    <a:pt x="115" y="30"/>
                    <a:pt x="115" y="29"/>
                  </a:cubicBezTo>
                  <a:cubicBezTo>
                    <a:pt x="115" y="28"/>
                    <a:pt x="116" y="28"/>
                    <a:pt x="116" y="28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6" y="27"/>
                    <a:pt x="116" y="26"/>
                    <a:pt x="115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5"/>
                    <a:pt x="115" y="25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3" y="23"/>
                    <a:pt x="113" y="22"/>
                    <a:pt x="112" y="21"/>
                  </a:cubicBezTo>
                  <a:cubicBezTo>
                    <a:pt x="112" y="21"/>
                    <a:pt x="111" y="20"/>
                    <a:pt x="110" y="19"/>
                  </a:cubicBezTo>
                  <a:cubicBezTo>
                    <a:pt x="108" y="18"/>
                    <a:pt x="106" y="16"/>
                    <a:pt x="105" y="14"/>
                  </a:cubicBezTo>
                  <a:cubicBezTo>
                    <a:pt x="104" y="13"/>
                    <a:pt x="103" y="13"/>
                    <a:pt x="102" y="12"/>
                  </a:cubicBezTo>
                  <a:cubicBezTo>
                    <a:pt x="102" y="12"/>
                    <a:pt x="101" y="12"/>
                    <a:pt x="101" y="11"/>
                  </a:cubicBezTo>
                  <a:cubicBezTo>
                    <a:pt x="101" y="11"/>
                    <a:pt x="101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99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7" y="14"/>
                    <a:pt x="94" y="16"/>
                    <a:pt x="92" y="18"/>
                  </a:cubicBezTo>
                  <a:cubicBezTo>
                    <a:pt x="87" y="15"/>
                    <a:pt x="82" y="12"/>
                    <a:pt x="76" y="11"/>
                  </a:cubicBezTo>
                  <a:cubicBezTo>
                    <a:pt x="76" y="8"/>
                    <a:pt x="76" y="5"/>
                    <a:pt x="76" y="2"/>
                  </a:cubicBezTo>
                  <a:cubicBezTo>
                    <a:pt x="76" y="1"/>
                    <a:pt x="75" y="1"/>
                    <a:pt x="74" y="0"/>
                  </a:cubicBezTo>
                  <a:cubicBezTo>
                    <a:pt x="71" y="0"/>
                    <a:pt x="68" y="0"/>
                    <a:pt x="6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" name="Freeform 743"/>
            <p:cNvSpPr>
              <a:spLocks noEditPoints="1"/>
            </p:cNvSpPr>
            <p:nvPr/>
          </p:nvSpPr>
          <p:spPr bwMode="auto">
            <a:xfrm>
              <a:off x="3300" y="1114"/>
              <a:ext cx="140" cy="140"/>
            </a:xfrm>
            <a:custGeom>
              <a:avLst/>
              <a:gdLst>
                <a:gd name="T0" fmla="*/ 56 w 59"/>
                <a:gd name="T1" fmla="*/ 30 h 59"/>
                <a:gd name="T2" fmla="*/ 54 w 59"/>
                <a:gd name="T3" fmla="*/ 29 h 59"/>
                <a:gd name="T4" fmla="*/ 55 w 59"/>
                <a:gd name="T5" fmla="*/ 28 h 59"/>
                <a:gd name="T6" fmla="*/ 53 w 59"/>
                <a:gd name="T7" fmla="*/ 26 h 59"/>
                <a:gd name="T8" fmla="*/ 53 w 59"/>
                <a:gd name="T9" fmla="*/ 26 h 59"/>
                <a:gd name="T10" fmla="*/ 54 w 59"/>
                <a:gd name="T11" fmla="*/ 21 h 59"/>
                <a:gd name="T12" fmla="*/ 51 w 59"/>
                <a:gd name="T13" fmla="*/ 21 h 59"/>
                <a:gd name="T14" fmla="*/ 53 w 59"/>
                <a:gd name="T15" fmla="*/ 20 h 59"/>
                <a:gd name="T16" fmla="*/ 49 w 59"/>
                <a:gd name="T17" fmla="*/ 19 h 59"/>
                <a:gd name="T18" fmla="*/ 50 w 59"/>
                <a:gd name="T19" fmla="*/ 20 h 59"/>
                <a:gd name="T20" fmla="*/ 46 w 59"/>
                <a:gd name="T21" fmla="*/ 16 h 59"/>
                <a:gd name="T22" fmla="*/ 48 w 59"/>
                <a:gd name="T23" fmla="*/ 18 h 59"/>
                <a:gd name="T24" fmla="*/ 47 w 59"/>
                <a:gd name="T25" fmla="*/ 11 h 59"/>
                <a:gd name="T26" fmla="*/ 45 w 59"/>
                <a:gd name="T27" fmla="*/ 15 h 59"/>
                <a:gd name="T28" fmla="*/ 3 w 59"/>
                <a:gd name="T29" fmla="*/ 28 h 59"/>
                <a:gd name="T30" fmla="*/ 12 w 59"/>
                <a:gd name="T31" fmla="*/ 16 h 59"/>
                <a:gd name="T32" fmla="*/ 45 w 59"/>
                <a:gd name="T33" fmla="*/ 19 h 59"/>
                <a:gd name="T34" fmla="*/ 53 w 59"/>
                <a:gd name="T35" fmla="*/ 41 h 59"/>
                <a:gd name="T36" fmla="*/ 30 w 59"/>
                <a:gd name="T37" fmla="*/ 56 h 59"/>
                <a:gd name="T38" fmla="*/ 40 w 59"/>
                <a:gd name="T39" fmla="*/ 12 h 59"/>
                <a:gd name="T40" fmla="*/ 46 w 59"/>
                <a:gd name="T41" fmla="*/ 10 h 59"/>
                <a:gd name="T42" fmla="*/ 6 w 59"/>
                <a:gd name="T43" fmla="*/ 17 h 59"/>
                <a:gd name="T44" fmla="*/ 9 w 59"/>
                <a:gd name="T45" fmla="*/ 15 h 59"/>
                <a:gd name="T46" fmla="*/ 15 w 59"/>
                <a:gd name="T47" fmla="*/ 7 h 59"/>
                <a:gd name="T48" fmla="*/ 39 w 59"/>
                <a:gd name="T49" fmla="*/ 11 h 59"/>
                <a:gd name="T50" fmla="*/ 43 w 59"/>
                <a:gd name="T51" fmla="*/ 8 h 59"/>
                <a:gd name="T52" fmla="*/ 34 w 59"/>
                <a:gd name="T53" fmla="*/ 9 h 59"/>
                <a:gd name="T54" fmla="*/ 41 w 59"/>
                <a:gd name="T55" fmla="*/ 6 h 59"/>
                <a:gd name="T56" fmla="*/ 31 w 59"/>
                <a:gd name="T57" fmla="*/ 8 h 59"/>
                <a:gd name="T58" fmla="*/ 36 w 59"/>
                <a:gd name="T59" fmla="*/ 5 h 59"/>
                <a:gd name="T60" fmla="*/ 19 w 59"/>
                <a:gd name="T61" fmla="*/ 5 h 59"/>
                <a:gd name="T62" fmla="*/ 13 w 59"/>
                <a:gd name="T63" fmla="*/ 12 h 59"/>
                <a:gd name="T64" fmla="*/ 34 w 59"/>
                <a:gd name="T65" fmla="*/ 3 h 59"/>
                <a:gd name="T66" fmla="*/ 27 w 59"/>
                <a:gd name="T67" fmla="*/ 8 h 59"/>
                <a:gd name="T68" fmla="*/ 26 w 59"/>
                <a:gd name="T69" fmla="*/ 3 h 59"/>
                <a:gd name="T70" fmla="*/ 19 w 59"/>
                <a:gd name="T71" fmla="*/ 9 h 59"/>
                <a:gd name="T72" fmla="*/ 29 w 59"/>
                <a:gd name="T73" fmla="*/ 3 h 59"/>
                <a:gd name="T74" fmla="*/ 23 w 59"/>
                <a:gd name="T75" fmla="*/ 8 h 59"/>
                <a:gd name="T76" fmla="*/ 12 w 59"/>
                <a:gd name="T77" fmla="*/ 5 h 59"/>
                <a:gd name="T78" fmla="*/ 30 w 59"/>
                <a:gd name="T79" fmla="*/ 59 h 59"/>
                <a:gd name="T80" fmla="*/ 45 w 59"/>
                <a:gd name="T81" fmla="*/ 54 h 59"/>
                <a:gd name="T82" fmla="*/ 46 w 59"/>
                <a:gd name="T83" fmla="*/ 53 h 59"/>
                <a:gd name="T84" fmla="*/ 48 w 59"/>
                <a:gd name="T85" fmla="*/ 52 h 59"/>
                <a:gd name="T86" fmla="*/ 48 w 59"/>
                <a:gd name="T87" fmla="*/ 52 h 59"/>
                <a:gd name="T88" fmla="*/ 48 w 59"/>
                <a:gd name="T89" fmla="*/ 52 h 59"/>
                <a:gd name="T90" fmla="*/ 48 w 59"/>
                <a:gd name="T91" fmla="*/ 52 h 59"/>
                <a:gd name="T92" fmla="*/ 59 w 59"/>
                <a:gd name="T93" fmla="*/ 31 h 59"/>
                <a:gd name="T94" fmla="*/ 29 w 59"/>
                <a:gd name="T9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59">
                  <a:moveTo>
                    <a:pt x="56" y="32"/>
                  </a:moveTo>
                  <a:cubicBezTo>
                    <a:pt x="55" y="32"/>
                    <a:pt x="55" y="31"/>
                    <a:pt x="55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2"/>
                    <a:pt x="56" y="32"/>
                  </a:cubicBezTo>
                  <a:moveTo>
                    <a:pt x="54" y="29"/>
                  </a:moveTo>
                  <a:cubicBezTo>
                    <a:pt x="54" y="28"/>
                    <a:pt x="54" y="28"/>
                    <a:pt x="54" y="28"/>
                  </a:cubicBezTo>
                  <a:cubicBezTo>
                    <a:pt x="54" y="27"/>
                    <a:pt x="55" y="27"/>
                    <a:pt x="55" y="27"/>
                  </a:cubicBezTo>
                  <a:cubicBezTo>
                    <a:pt x="55" y="27"/>
                    <a:pt x="55" y="28"/>
                    <a:pt x="55" y="28"/>
                  </a:cubicBezTo>
                  <a:cubicBezTo>
                    <a:pt x="54" y="29"/>
                    <a:pt x="54" y="29"/>
                    <a:pt x="54" y="29"/>
                  </a:cubicBezTo>
                  <a:moveTo>
                    <a:pt x="53" y="26"/>
                  </a:move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4" y="26"/>
                    <a:pt x="53" y="26"/>
                  </a:cubicBezTo>
                  <a:moveTo>
                    <a:pt x="52" y="24"/>
                  </a:moveTo>
                  <a:cubicBezTo>
                    <a:pt x="52" y="24"/>
                    <a:pt x="52" y="23"/>
                    <a:pt x="52" y="23"/>
                  </a:cubicBezTo>
                  <a:cubicBezTo>
                    <a:pt x="52" y="22"/>
                    <a:pt x="53" y="22"/>
                    <a:pt x="54" y="21"/>
                  </a:cubicBezTo>
                  <a:cubicBezTo>
                    <a:pt x="54" y="22"/>
                    <a:pt x="54" y="22"/>
                    <a:pt x="54" y="23"/>
                  </a:cubicBezTo>
                  <a:cubicBezTo>
                    <a:pt x="54" y="23"/>
                    <a:pt x="53" y="24"/>
                    <a:pt x="52" y="24"/>
                  </a:cubicBezTo>
                  <a:moveTo>
                    <a:pt x="51" y="2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1" y="20"/>
                    <a:pt x="52" y="20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1"/>
                    <a:pt x="51" y="21"/>
                  </a:cubicBezTo>
                  <a:moveTo>
                    <a:pt x="50" y="20"/>
                  </a:moveTo>
                  <a:cubicBezTo>
                    <a:pt x="49" y="19"/>
                    <a:pt x="49" y="19"/>
                    <a:pt x="49" y="19"/>
                  </a:cubicBezTo>
                  <a:cubicBezTo>
                    <a:pt x="50" y="18"/>
                    <a:pt x="51" y="18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1" y="19"/>
                    <a:pt x="50" y="19"/>
                    <a:pt x="50" y="20"/>
                  </a:cubicBezTo>
                  <a:moveTo>
                    <a:pt x="48" y="18"/>
                  </a:move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6" y="16"/>
                  </a:cubicBezTo>
                  <a:cubicBezTo>
                    <a:pt x="47" y="15"/>
                    <a:pt x="49" y="15"/>
                    <a:pt x="50" y="14"/>
                  </a:cubicBezTo>
                  <a:cubicBezTo>
                    <a:pt x="50" y="15"/>
                    <a:pt x="51" y="15"/>
                    <a:pt x="51" y="16"/>
                  </a:cubicBezTo>
                  <a:cubicBezTo>
                    <a:pt x="50" y="16"/>
                    <a:pt x="49" y="17"/>
                    <a:pt x="48" y="18"/>
                  </a:cubicBezTo>
                  <a:moveTo>
                    <a:pt x="45" y="15"/>
                  </a:moveTo>
                  <a:cubicBezTo>
                    <a:pt x="45" y="15"/>
                    <a:pt x="44" y="14"/>
                    <a:pt x="43" y="14"/>
                  </a:cubicBezTo>
                  <a:cubicBezTo>
                    <a:pt x="45" y="13"/>
                    <a:pt x="46" y="12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9" y="12"/>
                    <a:pt x="49" y="13"/>
                  </a:cubicBezTo>
                  <a:cubicBezTo>
                    <a:pt x="48" y="14"/>
                    <a:pt x="46" y="14"/>
                    <a:pt x="45" y="15"/>
                  </a:cubicBezTo>
                  <a:moveTo>
                    <a:pt x="30" y="56"/>
                  </a:moveTo>
                  <a:cubicBezTo>
                    <a:pt x="23" y="56"/>
                    <a:pt x="16" y="52"/>
                    <a:pt x="11" y="47"/>
                  </a:cubicBezTo>
                  <a:cubicBezTo>
                    <a:pt x="6" y="42"/>
                    <a:pt x="3" y="35"/>
                    <a:pt x="3" y="28"/>
                  </a:cubicBezTo>
                  <a:cubicBezTo>
                    <a:pt x="3" y="27"/>
                    <a:pt x="3" y="26"/>
                    <a:pt x="3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6" y="21"/>
                    <a:pt x="8" y="18"/>
                    <a:pt x="12" y="16"/>
                  </a:cubicBezTo>
                  <a:cubicBezTo>
                    <a:pt x="17" y="12"/>
                    <a:pt x="22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34" y="11"/>
                    <a:pt x="41" y="14"/>
                    <a:pt x="45" y="19"/>
                  </a:cubicBezTo>
                  <a:cubicBezTo>
                    <a:pt x="50" y="25"/>
                    <a:pt x="53" y="32"/>
                    <a:pt x="53" y="39"/>
                  </a:cubicBezTo>
                  <a:cubicBezTo>
                    <a:pt x="53" y="39"/>
                    <a:pt x="53" y="40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2" y="44"/>
                    <a:pt x="49" y="48"/>
                    <a:pt x="45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0" y="54"/>
                    <a:pt x="35" y="56"/>
                    <a:pt x="30" y="56"/>
                  </a:cubicBezTo>
                  <a:cubicBezTo>
                    <a:pt x="30" y="56"/>
                    <a:pt x="30" y="56"/>
                    <a:pt x="30" y="56"/>
                  </a:cubicBezTo>
                  <a:moveTo>
                    <a:pt x="42" y="13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2" y="11"/>
                    <a:pt x="43" y="10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6" y="9"/>
                    <a:pt x="46" y="10"/>
                  </a:cubicBezTo>
                  <a:cubicBezTo>
                    <a:pt x="45" y="11"/>
                    <a:pt x="43" y="12"/>
                    <a:pt x="42" y="13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4"/>
                    <a:pt x="11" y="12"/>
                    <a:pt x="13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10"/>
                    <a:pt x="10" y="12"/>
                    <a:pt x="9" y="15"/>
                  </a:cubicBezTo>
                  <a:cubicBezTo>
                    <a:pt x="8" y="15"/>
                    <a:pt x="7" y="16"/>
                    <a:pt x="6" y="17"/>
                  </a:cubicBezTo>
                  <a:moveTo>
                    <a:pt x="14" y="8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4" y="8"/>
                    <a:pt x="14" y="8"/>
                  </a:cubicBezTo>
                  <a:moveTo>
                    <a:pt x="39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9" y="9"/>
                    <a:pt x="41" y="8"/>
                    <a:pt x="42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9"/>
                    <a:pt x="40" y="10"/>
                    <a:pt x="39" y="11"/>
                  </a:cubicBezTo>
                  <a:moveTo>
                    <a:pt x="36" y="10"/>
                  </a:moveTo>
                  <a:cubicBezTo>
                    <a:pt x="36" y="9"/>
                    <a:pt x="35" y="9"/>
                    <a:pt x="34" y="9"/>
                  </a:cubicBezTo>
                  <a:cubicBezTo>
                    <a:pt x="35" y="8"/>
                    <a:pt x="36" y="7"/>
                    <a:pt x="37" y="6"/>
                  </a:cubicBezTo>
                  <a:cubicBezTo>
                    <a:pt x="38" y="6"/>
                    <a:pt x="38" y="5"/>
                    <a:pt x="39" y="5"/>
                  </a:cubicBezTo>
                  <a:cubicBezTo>
                    <a:pt x="40" y="5"/>
                    <a:pt x="40" y="6"/>
                    <a:pt x="41" y="6"/>
                  </a:cubicBezTo>
                  <a:cubicBezTo>
                    <a:pt x="39" y="7"/>
                    <a:pt x="38" y="8"/>
                    <a:pt x="36" y="10"/>
                  </a:cubicBezTo>
                  <a:moveTo>
                    <a:pt x="33" y="9"/>
                  </a:moveTo>
                  <a:cubicBezTo>
                    <a:pt x="32" y="8"/>
                    <a:pt x="32" y="8"/>
                    <a:pt x="31" y="8"/>
                  </a:cubicBezTo>
                  <a:cubicBezTo>
                    <a:pt x="33" y="7"/>
                    <a:pt x="34" y="5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6"/>
                    <a:pt x="34" y="7"/>
                    <a:pt x="33" y="9"/>
                  </a:cubicBezTo>
                  <a:moveTo>
                    <a:pt x="13" y="12"/>
                  </a:moveTo>
                  <a:cubicBezTo>
                    <a:pt x="15" y="9"/>
                    <a:pt x="17" y="7"/>
                    <a:pt x="19" y="5"/>
                  </a:cubicBezTo>
                  <a:cubicBezTo>
                    <a:pt x="20" y="4"/>
                    <a:pt x="21" y="4"/>
                    <a:pt x="22" y="4"/>
                  </a:cubicBezTo>
                  <a:cubicBezTo>
                    <a:pt x="20" y="6"/>
                    <a:pt x="18" y="8"/>
                    <a:pt x="15" y="10"/>
                  </a:cubicBezTo>
                  <a:cubicBezTo>
                    <a:pt x="15" y="11"/>
                    <a:pt x="14" y="11"/>
                    <a:pt x="13" y="12"/>
                  </a:cubicBezTo>
                  <a:moveTo>
                    <a:pt x="27" y="8"/>
                  </a:moveTo>
                  <a:cubicBezTo>
                    <a:pt x="28" y="6"/>
                    <a:pt x="30" y="4"/>
                    <a:pt x="32" y="3"/>
                  </a:cubicBezTo>
                  <a:cubicBezTo>
                    <a:pt x="33" y="3"/>
                    <a:pt x="33" y="3"/>
                    <a:pt x="34" y="3"/>
                  </a:cubicBezTo>
                  <a:cubicBezTo>
                    <a:pt x="32" y="5"/>
                    <a:pt x="31" y="6"/>
                    <a:pt x="29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moveTo>
                    <a:pt x="19" y="9"/>
                  </a:moveTo>
                  <a:cubicBezTo>
                    <a:pt x="21" y="7"/>
                    <a:pt x="23" y="5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moveTo>
                    <a:pt x="23" y="8"/>
                  </a:moveTo>
                  <a:cubicBezTo>
                    <a:pt x="25" y="6"/>
                    <a:pt x="27" y="4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30" y="3"/>
                    <a:pt x="30" y="3"/>
                  </a:cubicBezTo>
                  <a:cubicBezTo>
                    <a:pt x="28" y="4"/>
                    <a:pt x="26" y="6"/>
                    <a:pt x="24" y="8"/>
                  </a:cubicBezTo>
                  <a:cubicBezTo>
                    <a:pt x="24" y="8"/>
                    <a:pt x="23" y="8"/>
                    <a:pt x="23" y="8"/>
                  </a:cubicBezTo>
                  <a:moveTo>
                    <a:pt x="29" y="0"/>
                  </a:moveTo>
                  <a:cubicBezTo>
                    <a:pt x="24" y="0"/>
                    <a:pt x="18" y="1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4" y="11"/>
                    <a:pt x="0" y="20"/>
                    <a:pt x="0" y="28"/>
                  </a:cubicBezTo>
                  <a:cubicBezTo>
                    <a:pt x="0" y="35"/>
                    <a:pt x="4" y="43"/>
                    <a:pt x="9" y="49"/>
                  </a:cubicBezTo>
                  <a:cubicBezTo>
                    <a:pt x="14" y="55"/>
                    <a:pt x="22" y="59"/>
                    <a:pt x="30" y="59"/>
                  </a:cubicBezTo>
                  <a:cubicBezTo>
                    <a:pt x="34" y="59"/>
                    <a:pt x="39" y="57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5" y="54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53"/>
                    <a:pt x="47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55" y="46"/>
                    <a:pt x="59" y="38"/>
                    <a:pt x="59" y="31"/>
                  </a:cubicBezTo>
                  <a:cubicBezTo>
                    <a:pt x="59" y="23"/>
                    <a:pt x="55" y="15"/>
                    <a:pt x="50" y="9"/>
                  </a:cubicBezTo>
                  <a:cubicBezTo>
                    <a:pt x="45" y="4"/>
                    <a:pt x="37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" name="Freeform 744"/>
            <p:cNvSpPr>
              <a:spLocks noEditPoints="1"/>
            </p:cNvSpPr>
            <p:nvPr/>
          </p:nvSpPr>
          <p:spPr bwMode="auto">
            <a:xfrm>
              <a:off x="3255" y="1074"/>
              <a:ext cx="225" cy="239"/>
            </a:xfrm>
            <a:custGeom>
              <a:avLst/>
              <a:gdLst>
                <a:gd name="T0" fmla="*/ 41 w 95"/>
                <a:gd name="T1" fmla="*/ 98 h 101"/>
                <a:gd name="T2" fmla="*/ 41 w 95"/>
                <a:gd name="T3" fmla="*/ 92 h 101"/>
                <a:gd name="T4" fmla="*/ 39 w 95"/>
                <a:gd name="T5" fmla="*/ 92 h 101"/>
                <a:gd name="T6" fmla="*/ 65 w 95"/>
                <a:gd name="T7" fmla="*/ 91 h 101"/>
                <a:gd name="T8" fmla="*/ 71 w 95"/>
                <a:gd name="T9" fmla="*/ 87 h 101"/>
                <a:gd name="T10" fmla="*/ 50 w 95"/>
                <a:gd name="T11" fmla="*/ 90 h 101"/>
                <a:gd name="T12" fmla="*/ 70 w 95"/>
                <a:gd name="T13" fmla="*/ 91 h 101"/>
                <a:gd name="T14" fmla="*/ 56 w 95"/>
                <a:gd name="T15" fmla="*/ 84 h 101"/>
                <a:gd name="T16" fmla="*/ 64 w 95"/>
                <a:gd name="T17" fmla="*/ 84 h 101"/>
                <a:gd name="T18" fmla="*/ 33 w 95"/>
                <a:gd name="T19" fmla="*/ 84 h 101"/>
                <a:gd name="T20" fmla="*/ 57 w 95"/>
                <a:gd name="T21" fmla="*/ 89 h 101"/>
                <a:gd name="T22" fmla="*/ 28 w 95"/>
                <a:gd name="T23" fmla="*/ 86 h 101"/>
                <a:gd name="T24" fmla="*/ 25 w 95"/>
                <a:gd name="T25" fmla="*/ 84 h 101"/>
                <a:gd name="T26" fmla="*/ 14 w 95"/>
                <a:gd name="T27" fmla="*/ 79 h 101"/>
                <a:gd name="T28" fmla="*/ 28 w 95"/>
                <a:gd name="T29" fmla="*/ 79 h 101"/>
                <a:gd name="T30" fmla="*/ 22 w 95"/>
                <a:gd name="T31" fmla="*/ 81 h 101"/>
                <a:gd name="T32" fmla="*/ 16 w 95"/>
                <a:gd name="T33" fmla="*/ 83 h 101"/>
                <a:gd name="T34" fmla="*/ 23 w 95"/>
                <a:gd name="T35" fmla="*/ 76 h 101"/>
                <a:gd name="T36" fmla="*/ 12 w 95"/>
                <a:gd name="T37" fmla="*/ 75 h 101"/>
                <a:gd name="T38" fmla="*/ 11 w 95"/>
                <a:gd name="T39" fmla="*/ 74 h 101"/>
                <a:gd name="T40" fmla="*/ 7 w 95"/>
                <a:gd name="T41" fmla="*/ 74 h 101"/>
                <a:gd name="T42" fmla="*/ 80 w 95"/>
                <a:gd name="T43" fmla="*/ 69 h 101"/>
                <a:gd name="T44" fmla="*/ 88 w 95"/>
                <a:gd name="T45" fmla="*/ 67 h 101"/>
                <a:gd name="T46" fmla="*/ 85 w 95"/>
                <a:gd name="T47" fmla="*/ 67 h 101"/>
                <a:gd name="T48" fmla="*/ 11 w 95"/>
                <a:gd name="T49" fmla="*/ 61 h 101"/>
                <a:gd name="T50" fmla="*/ 10 w 95"/>
                <a:gd name="T51" fmla="*/ 56 h 101"/>
                <a:gd name="T52" fmla="*/ 6 w 95"/>
                <a:gd name="T53" fmla="*/ 53 h 101"/>
                <a:gd name="T54" fmla="*/ 3 w 95"/>
                <a:gd name="T55" fmla="*/ 52 h 101"/>
                <a:gd name="T56" fmla="*/ 4 w 95"/>
                <a:gd name="T57" fmla="*/ 47 h 101"/>
                <a:gd name="T58" fmla="*/ 85 w 95"/>
                <a:gd name="T59" fmla="*/ 33 h 101"/>
                <a:gd name="T60" fmla="*/ 17 w 95"/>
                <a:gd name="T61" fmla="*/ 20 h 101"/>
                <a:gd name="T62" fmla="*/ 47 w 95"/>
                <a:gd name="T63" fmla="*/ 10 h 101"/>
                <a:gd name="T64" fmla="*/ 73 w 95"/>
                <a:gd name="T65" fmla="*/ 20 h 101"/>
                <a:gd name="T66" fmla="*/ 86 w 95"/>
                <a:gd name="T67" fmla="*/ 24 h 101"/>
                <a:gd name="T68" fmla="*/ 86 w 95"/>
                <a:gd name="T69" fmla="*/ 46 h 101"/>
                <a:gd name="T70" fmla="*/ 79 w 95"/>
                <a:gd name="T71" fmla="*/ 65 h 101"/>
                <a:gd name="T72" fmla="*/ 64 w 95"/>
                <a:gd name="T73" fmla="*/ 79 h 101"/>
                <a:gd name="T74" fmla="*/ 36 w 95"/>
                <a:gd name="T75" fmla="*/ 82 h 101"/>
                <a:gd name="T76" fmla="*/ 10 w 95"/>
                <a:gd name="T77" fmla="*/ 66 h 101"/>
                <a:gd name="T78" fmla="*/ 7 w 95"/>
                <a:gd name="T79" fmla="*/ 33 h 101"/>
                <a:gd name="T80" fmla="*/ 22 w 95"/>
                <a:gd name="T81" fmla="*/ 21 h 101"/>
                <a:gd name="T82" fmla="*/ 49 w 95"/>
                <a:gd name="T83" fmla="*/ 0 h 101"/>
                <a:gd name="T84" fmla="*/ 28 w 95"/>
                <a:gd name="T85" fmla="*/ 4 h 101"/>
                <a:gd name="T86" fmla="*/ 15 w 95"/>
                <a:gd name="T87" fmla="*/ 26 h 101"/>
                <a:gd name="T88" fmla="*/ 4 w 95"/>
                <a:gd name="T89" fmla="*/ 33 h 101"/>
                <a:gd name="T90" fmla="*/ 6 w 95"/>
                <a:gd name="T91" fmla="*/ 65 h 101"/>
                <a:gd name="T92" fmla="*/ 14 w 95"/>
                <a:gd name="T93" fmla="*/ 87 h 101"/>
                <a:gd name="T94" fmla="*/ 31 w 95"/>
                <a:gd name="T95" fmla="*/ 98 h 101"/>
                <a:gd name="T96" fmla="*/ 65 w 95"/>
                <a:gd name="T97" fmla="*/ 96 h 101"/>
                <a:gd name="T98" fmla="*/ 82 w 95"/>
                <a:gd name="T99" fmla="*/ 78 h 101"/>
                <a:gd name="T100" fmla="*/ 84 w 95"/>
                <a:gd name="T101" fmla="*/ 70 h 101"/>
                <a:gd name="T102" fmla="*/ 93 w 95"/>
                <a:gd name="T103" fmla="*/ 61 h 101"/>
                <a:gd name="T104" fmla="*/ 86 w 95"/>
                <a:gd name="T105" fmla="*/ 36 h 101"/>
                <a:gd name="T106" fmla="*/ 90 w 95"/>
                <a:gd name="T107" fmla="*/ 25 h 101"/>
                <a:gd name="T108" fmla="*/ 82 w 95"/>
                <a:gd name="T109" fmla="*/ 13 h 101"/>
                <a:gd name="T110" fmla="*/ 64 w 95"/>
                <a:gd name="T111" fmla="*/ 1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5" h="101">
                  <a:moveTo>
                    <a:pt x="45" y="98"/>
                  </a:moveTo>
                  <a:cubicBezTo>
                    <a:pt x="44" y="98"/>
                    <a:pt x="44" y="98"/>
                    <a:pt x="44" y="98"/>
                  </a:cubicBezTo>
                  <a:cubicBezTo>
                    <a:pt x="45" y="97"/>
                    <a:pt x="45" y="97"/>
                    <a:pt x="45" y="96"/>
                  </a:cubicBezTo>
                  <a:cubicBezTo>
                    <a:pt x="45" y="97"/>
                    <a:pt x="45" y="97"/>
                    <a:pt x="45" y="98"/>
                  </a:cubicBezTo>
                  <a:moveTo>
                    <a:pt x="43" y="98"/>
                  </a:moveTo>
                  <a:cubicBezTo>
                    <a:pt x="42" y="98"/>
                    <a:pt x="42" y="98"/>
                    <a:pt x="41" y="98"/>
                  </a:cubicBezTo>
                  <a:cubicBezTo>
                    <a:pt x="42" y="96"/>
                    <a:pt x="43" y="94"/>
                    <a:pt x="44" y="93"/>
                  </a:cubicBezTo>
                  <a:cubicBezTo>
                    <a:pt x="45" y="93"/>
                    <a:pt x="45" y="93"/>
                    <a:pt x="46" y="93"/>
                  </a:cubicBezTo>
                  <a:cubicBezTo>
                    <a:pt x="45" y="94"/>
                    <a:pt x="44" y="96"/>
                    <a:pt x="43" y="98"/>
                  </a:cubicBezTo>
                  <a:moveTo>
                    <a:pt x="40" y="97"/>
                  </a:moveTo>
                  <a:cubicBezTo>
                    <a:pt x="39" y="97"/>
                    <a:pt x="38" y="97"/>
                    <a:pt x="38" y="97"/>
                  </a:cubicBezTo>
                  <a:cubicBezTo>
                    <a:pt x="39" y="95"/>
                    <a:pt x="40" y="94"/>
                    <a:pt x="41" y="92"/>
                  </a:cubicBezTo>
                  <a:cubicBezTo>
                    <a:pt x="41" y="92"/>
                    <a:pt x="42" y="92"/>
                    <a:pt x="43" y="92"/>
                  </a:cubicBezTo>
                  <a:cubicBezTo>
                    <a:pt x="41" y="94"/>
                    <a:pt x="40" y="96"/>
                    <a:pt x="40" y="97"/>
                  </a:cubicBezTo>
                  <a:moveTo>
                    <a:pt x="36" y="97"/>
                  </a:moveTo>
                  <a:cubicBezTo>
                    <a:pt x="36" y="97"/>
                    <a:pt x="35" y="97"/>
                    <a:pt x="34" y="96"/>
                  </a:cubicBezTo>
                  <a:cubicBezTo>
                    <a:pt x="36" y="95"/>
                    <a:pt x="37" y="93"/>
                    <a:pt x="38" y="92"/>
                  </a:cubicBezTo>
                  <a:cubicBezTo>
                    <a:pt x="38" y="92"/>
                    <a:pt x="39" y="92"/>
                    <a:pt x="39" y="92"/>
                  </a:cubicBezTo>
                  <a:cubicBezTo>
                    <a:pt x="38" y="93"/>
                    <a:pt x="37" y="95"/>
                    <a:pt x="36" y="97"/>
                  </a:cubicBezTo>
                  <a:moveTo>
                    <a:pt x="34" y="94"/>
                  </a:moveTo>
                  <a:cubicBezTo>
                    <a:pt x="34" y="93"/>
                    <a:pt x="35" y="92"/>
                    <a:pt x="35" y="91"/>
                  </a:cubicBezTo>
                  <a:cubicBezTo>
                    <a:pt x="35" y="91"/>
                    <a:pt x="36" y="91"/>
                    <a:pt x="36" y="91"/>
                  </a:cubicBezTo>
                  <a:cubicBezTo>
                    <a:pt x="36" y="92"/>
                    <a:pt x="35" y="93"/>
                    <a:pt x="34" y="94"/>
                  </a:cubicBezTo>
                  <a:moveTo>
                    <a:pt x="65" y="91"/>
                  </a:moveTo>
                  <a:cubicBezTo>
                    <a:pt x="65" y="91"/>
                    <a:pt x="65" y="90"/>
                    <a:pt x="64" y="90"/>
                  </a:cubicBezTo>
                  <a:cubicBezTo>
                    <a:pt x="65" y="89"/>
                    <a:pt x="65" y="88"/>
                    <a:pt x="66" y="87"/>
                  </a:cubicBezTo>
                  <a:cubicBezTo>
                    <a:pt x="66" y="89"/>
                    <a:pt x="65" y="90"/>
                    <a:pt x="65" y="91"/>
                  </a:cubicBezTo>
                  <a:moveTo>
                    <a:pt x="68" y="92"/>
                  </a:moveTo>
                  <a:cubicBezTo>
                    <a:pt x="68" y="91"/>
                    <a:pt x="69" y="89"/>
                    <a:pt x="69" y="88"/>
                  </a:cubicBezTo>
                  <a:cubicBezTo>
                    <a:pt x="70" y="88"/>
                    <a:pt x="70" y="87"/>
                    <a:pt x="71" y="87"/>
                  </a:cubicBezTo>
                  <a:cubicBezTo>
                    <a:pt x="70" y="89"/>
                    <a:pt x="69" y="90"/>
                    <a:pt x="68" y="92"/>
                  </a:cubicBezTo>
                  <a:moveTo>
                    <a:pt x="51" y="86"/>
                  </a:moveTo>
                  <a:cubicBezTo>
                    <a:pt x="51" y="85"/>
                    <a:pt x="51" y="85"/>
                    <a:pt x="51" y="85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1" y="86"/>
                    <a:pt x="51" y="86"/>
                    <a:pt x="51" y="86"/>
                  </a:cubicBezTo>
                  <a:moveTo>
                    <a:pt x="50" y="90"/>
                  </a:moveTo>
                  <a:cubicBezTo>
                    <a:pt x="50" y="89"/>
                    <a:pt x="50" y="89"/>
                    <a:pt x="50" y="88"/>
                  </a:cubicBezTo>
                  <a:cubicBezTo>
                    <a:pt x="51" y="87"/>
                    <a:pt x="52" y="86"/>
                    <a:pt x="53" y="85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53" y="87"/>
                    <a:pt x="52" y="88"/>
                    <a:pt x="50" y="90"/>
                  </a:cubicBezTo>
                  <a:cubicBezTo>
                    <a:pt x="50" y="90"/>
                    <a:pt x="50" y="90"/>
                    <a:pt x="50" y="90"/>
                  </a:cubicBezTo>
                  <a:moveTo>
                    <a:pt x="70" y="91"/>
                  </a:moveTo>
                  <a:cubicBezTo>
                    <a:pt x="71" y="89"/>
                    <a:pt x="72" y="87"/>
                    <a:pt x="73" y="86"/>
                  </a:cubicBezTo>
                  <a:cubicBezTo>
                    <a:pt x="74" y="85"/>
                    <a:pt x="74" y="85"/>
                    <a:pt x="75" y="85"/>
                  </a:cubicBezTo>
                  <a:cubicBezTo>
                    <a:pt x="74" y="86"/>
                    <a:pt x="73" y="88"/>
                    <a:pt x="73" y="89"/>
                  </a:cubicBezTo>
                  <a:cubicBezTo>
                    <a:pt x="72" y="90"/>
                    <a:pt x="71" y="90"/>
                    <a:pt x="70" y="91"/>
                  </a:cubicBezTo>
                  <a:moveTo>
                    <a:pt x="52" y="90"/>
                  </a:moveTo>
                  <a:cubicBezTo>
                    <a:pt x="54" y="88"/>
                    <a:pt x="55" y="86"/>
                    <a:pt x="56" y="84"/>
                  </a:cubicBezTo>
                  <a:cubicBezTo>
                    <a:pt x="57" y="84"/>
                    <a:pt x="58" y="84"/>
                    <a:pt x="58" y="84"/>
                  </a:cubicBezTo>
                  <a:cubicBezTo>
                    <a:pt x="57" y="86"/>
                    <a:pt x="56" y="88"/>
                    <a:pt x="55" y="89"/>
                  </a:cubicBezTo>
                  <a:cubicBezTo>
                    <a:pt x="54" y="89"/>
                    <a:pt x="53" y="90"/>
                    <a:pt x="52" y="90"/>
                  </a:cubicBezTo>
                  <a:moveTo>
                    <a:pt x="63" y="89"/>
                  </a:moveTo>
                  <a:cubicBezTo>
                    <a:pt x="63" y="88"/>
                    <a:pt x="63" y="88"/>
                    <a:pt x="63" y="88"/>
                  </a:cubicBezTo>
                  <a:cubicBezTo>
                    <a:pt x="64" y="87"/>
                    <a:pt x="64" y="85"/>
                    <a:pt x="64" y="84"/>
                  </a:cubicBezTo>
                  <a:cubicBezTo>
                    <a:pt x="65" y="84"/>
                    <a:pt x="65" y="85"/>
                    <a:pt x="66" y="86"/>
                  </a:cubicBezTo>
                  <a:cubicBezTo>
                    <a:pt x="65" y="87"/>
                    <a:pt x="64" y="88"/>
                    <a:pt x="63" y="89"/>
                  </a:cubicBezTo>
                  <a:moveTo>
                    <a:pt x="32" y="88"/>
                  </a:moveTo>
                  <a:cubicBezTo>
                    <a:pt x="32" y="88"/>
                    <a:pt x="32" y="88"/>
                    <a:pt x="32" y="88"/>
                  </a:cubicBezTo>
                  <a:cubicBezTo>
                    <a:pt x="31" y="87"/>
                    <a:pt x="30" y="87"/>
                    <a:pt x="30" y="87"/>
                  </a:cubicBezTo>
                  <a:cubicBezTo>
                    <a:pt x="31" y="86"/>
                    <a:pt x="32" y="85"/>
                    <a:pt x="33" y="84"/>
                  </a:cubicBezTo>
                  <a:cubicBezTo>
                    <a:pt x="33" y="85"/>
                    <a:pt x="33" y="87"/>
                    <a:pt x="32" y="88"/>
                  </a:cubicBezTo>
                  <a:moveTo>
                    <a:pt x="57" y="89"/>
                  </a:moveTo>
                  <a:cubicBezTo>
                    <a:pt x="58" y="87"/>
                    <a:pt x="59" y="85"/>
                    <a:pt x="60" y="83"/>
                  </a:cubicBezTo>
                  <a:cubicBezTo>
                    <a:pt x="61" y="83"/>
                    <a:pt x="61" y="83"/>
                    <a:pt x="62" y="83"/>
                  </a:cubicBezTo>
                  <a:cubicBezTo>
                    <a:pt x="61" y="84"/>
                    <a:pt x="61" y="86"/>
                    <a:pt x="60" y="88"/>
                  </a:cubicBezTo>
                  <a:cubicBezTo>
                    <a:pt x="59" y="88"/>
                    <a:pt x="58" y="88"/>
                    <a:pt x="57" y="89"/>
                  </a:cubicBezTo>
                  <a:moveTo>
                    <a:pt x="75" y="87"/>
                  </a:moveTo>
                  <a:cubicBezTo>
                    <a:pt x="76" y="85"/>
                    <a:pt x="77" y="84"/>
                    <a:pt x="77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7" y="83"/>
                    <a:pt x="77" y="84"/>
                    <a:pt x="77" y="85"/>
                  </a:cubicBezTo>
                  <a:cubicBezTo>
                    <a:pt x="76" y="86"/>
                    <a:pt x="76" y="86"/>
                    <a:pt x="75" y="87"/>
                  </a:cubicBezTo>
                  <a:moveTo>
                    <a:pt x="28" y="86"/>
                  </a:moveTo>
                  <a:cubicBezTo>
                    <a:pt x="28" y="86"/>
                    <a:pt x="27" y="85"/>
                    <a:pt x="27" y="85"/>
                  </a:cubicBezTo>
                  <a:cubicBezTo>
                    <a:pt x="28" y="84"/>
                    <a:pt x="30" y="83"/>
                    <a:pt x="31" y="81"/>
                  </a:cubicBezTo>
                  <a:cubicBezTo>
                    <a:pt x="32" y="82"/>
                    <a:pt x="32" y="82"/>
                    <a:pt x="33" y="82"/>
                  </a:cubicBezTo>
                  <a:cubicBezTo>
                    <a:pt x="31" y="83"/>
                    <a:pt x="30" y="85"/>
                    <a:pt x="28" y="86"/>
                  </a:cubicBezTo>
                  <a:moveTo>
                    <a:pt x="26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6" y="82"/>
                    <a:pt x="28" y="81"/>
                    <a:pt x="29" y="80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28" y="82"/>
                    <a:pt x="27" y="83"/>
                    <a:pt x="26" y="84"/>
                  </a:cubicBezTo>
                  <a:moveTo>
                    <a:pt x="13" y="83"/>
                  </a:moveTo>
                  <a:cubicBezTo>
                    <a:pt x="12" y="82"/>
                    <a:pt x="12" y="82"/>
                    <a:pt x="12" y="82"/>
                  </a:cubicBezTo>
                  <a:cubicBezTo>
                    <a:pt x="13" y="81"/>
                    <a:pt x="14" y="80"/>
                    <a:pt x="14" y="79"/>
                  </a:cubicBezTo>
                  <a:cubicBezTo>
                    <a:pt x="14" y="80"/>
                    <a:pt x="14" y="80"/>
                    <a:pt x="13" y="81"/>
                  </a:cubicBezTo>
                  <a:cubicBezTo>
                    <a:pt x="13" y="82"/>
                    <a:pt x="13" y="82"/>
                    <a:pt x="13" y="83"/>
                  </a:cubicBezTo>
                  <a:moveTo>
                    <a:pt x="24" y="83"/>
                  </a:moveTo>
                  <a:cubicBezTo>
                    <a:pt x="23" y="82"/>
                    <a:pt x="23" y="82"/>
                    <a:pt x="23" y="82"/>
                  </a:cubicBezTo>
                  <a:cubicBezTo>
                    <a:pt x="24" y="81"/>
                    <a:pt x="25" y="80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6" y="80"/>
                    <a:pt x="25" y="81"/>
                    <a:pt x="24" y="83"/>
                  </a:cubicBezTo>
                  <a:moveTo>
                    <a:pt x="22" y="81"/>
                  </a:moveTo>
                  <a:cubicBezTo>
                    <a:pt x="22" y="80"/>
                    <a:pt x="23" y="80"/>
                    <a:pt x="23" y="79"/>
                  </a:cubicBezTo>
                  <a:cubicBezTo>
                    <a:pt x="23" y="78"/>
                    <a:pt x="24" y="78"/>
                    <a:pt x="25" y="77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4" y="79"/>
                    <a:pt x="23" y="80"/>
                    <a:pt x="22" y="81"/>
                  </a:cubicBezTo>
                  <a:moveTo>
                    <a:pt x="16" y="83"/>
                  </a:moveTo>
                  <a:cubicBezTo>
                    <a:pt x="16" y="82"/>
                    <a:pt x="16" y="82"/>
                    <a:pt x="16" y="82"/>
                  </a:cubicBezTo>
                  <a:cubicBezTo>
                    <a:pt x="17" y="81"/>
                    <a:pt x="17" y="80"/>
                    <a:pt x="17" y="79"/>
                  </a:cubicBezTo>
                  <a:cubicBezTo>
                    <a:pt x="18" y="78"/>
                    <a:pt x="19" y="78"/>
                    <a:pt x="20" y="77"/>
                  </a:cubicBezTo>
                  <a:cubicBezTo>
                    <a:pt x="20" y="78"/>
                    <a:pt x="19" y="79"/>
                    <a:pt x="19" y="81"/>
                  </a:cubicBezTo>
                  <a:cubicBezTo>
                    <a:pt x="18" y="81"/>
                    <a:pt x="17" y="82"/>
                    <a:pt x="16" y="83"/>
                  </a:cubicBezTo>
                  <a:moveTo>
                    <a:pt x="11" y="80"/>
                  </a:moveTo>
                  <a:cubicBezTo>
                    <a:pt x="11" y="80"/>
                    <a:pt x="11" y="80"/>
                    <a:pt x="11" y="80"/>
                  </a:cubicBezTo>
                  <a:cubicBezTo>
                    <a:pt x="11" y="79"/>
                    <a:pt x="12" y="78"/>
                    <a:pt x="13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3" y="78"/>
                    <a:pt x="12" y="79"/>
                    <a:pt x="11" y="80"/>
                  </a:cubicBezTo>
                  <a:moveTo>
                    <a:pt x="23" y="76"/>
                  </a:move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moveTo>
                    <a:pt x="10" y="78"/>
                  </a:moveTo>
                  <a:cubicBezTo>
                    <a:pt x="9" y="77"/>
                    <a:pt x="9" y="77"/>
                    <a:pt x="9" y="77"/>
                  </a:cubicBezTo>
                  <a:cubicBezTo>
                    <a:pt x="10" y="77"/>
                    <a:pt x="11" y="76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1" y="76"/>
                    <a:pt x="11" y="77"/>
                    <a:pt x="10" y="78"/>
                  </a:cubicBezTo>
                  <a:moveTo>
                    <a:pt x="8" y="76"/>
                  </a:moveTo>
                  <a:cubicBezTo>
                    <a:pt x="8" y="76"/>
                    <a:pt x="8" y="76"/>
                    <a:pt x="8" y="76"/>
                  </a:cubicBezTo>
                  <a:cubicBezTo>
                    <a:pt x="9" y="75"/>
                    <a:pt x="10" y="74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0" y="74"/>
                    <a:pt x="9" y="75"/>
                    <a:pt x="8" y="76"/>
                  </a:cubicBezTo>
                  <a:moveTo>
                    <a:pt x="7" y="74"/>
                  </a:moveTo>
                  <a:cubicBezTo>
                    <a:pt x="7" y="74"/>
                    <a:pt x="7" y="74"/>
                    <a:pt x="7" y="74"/>
                  </a:cubicBezTo>
                  <a:cubicBezTo>
                    <a:pt x="8" y="72"/>
                    <a:pt x="8" y="71"/>
                    <a:pt x="8" y="70"/>
                  </a:cubicBezTo>
                  <a:cubicBezTo>
                    <a:pt x="9" y="71"/>
                    <a:pt x="9" y="71"/>
                    <a:pt x="10" y="72"/>
                  </a:cubicBezTo>
                  <a:cubicBezTo>
                    <a:pt x="9" y="73"/>
                    <a:pt x="8" y="73"/>
                    <a:pt x="7" y="74"/>
                  </a:cubicBezTo>
                  <a:moveTo>
                    <a:pt x="78" y="72"/>
                  </a:move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69"/>
                    <a:pt x="81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79" y="70"/>
                    <a:pt x="79" y="71"/>
                    <a:pt x="78" y="72"/>
                  </a:cubicBezTo>
                  <a:moveTo>
                    <a:pt x="88" y="67"/>
                  </a:moveTo>
                  <a:cubicBezTo>
                    <a:pt x="87" y="67"/>
                    <a:pt x="87" y="67"/>
                    <a:pt x="86" y="67"/>
                  </a:cubicBezTo>
                  <a:cubicBezTo>
                    <a:pt x="87" y="65"/>
                    <a:pt x="88" y="64"/>
                    <a:pt x="89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9" y="64"/>
                    <a:pt x="88" y="65"/>
                    <a:pt x="88" y="67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5"/>
                  </a:cubicBezTo>
                  <a:cubicBezTo>
                    <a:pt x="85" y="64"/>
                    <a:pt x="86" y="63"/>
                    <a:pt x="87" y="62"/>
                  </a:cubicBezTo>
                  <a:cubicBezTo>
                    <a:pt x="87" y="62"/>
                    <a:pt x="87" y="62"/>
                    <a:pt x="87" y="62"/>
                  </a:cubicBezTo>
                  <a:cubicBezTo>
                    <a:pt x="88" y="62"/>
                    <a:pt x="88" y="62"/>
                    <a:pt x="88" y="62"/>
                  </a:cubicBezTo>
                  <a:cubicBezTo>
                    <a:pt x="87" y="63"/>
                    <a:pt x="86" y="65"/>
                    <a:pt x="85" y="67"/>
                  </a:cubicBezTo>
                  <a:cubicBezTo>
                    <a:pt x="84" y="67"/>
                    <a:pt x="84" y="67"/>
                    <a:pt x="84" y="67"/>
                  </a:cubicBezTo>
                  <a:moveTo>
                    <a:pt x="12" y="61"/>
                  </a:move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moveTo>
                    <a:pt x="11" y="61"/>
                  </a:moveTo>
                  <a:cubicBezTo>
                    <a:pt x="10" y="60"/>
                    <a:pt x="10" y="59"/>
                    <a:pt x="10" y="59"/>
                  </a:cubicBezTo>
                  <a:cubicBezTo>
                    <a:pt x="11" y="58"/>
                    <a:pt x="11" y="58"/>
                    <a:pt x="11" y="57"/>
                  </a:cubicBezTo>
                  <a:cubicBezTo>
                    <a:pt x="11" y="58"/>
                    <a:pt x="11" y="58"/>
                    <a:pt x="11" y="59"/>
                  </a:cubicBezTo>
                  <a:cubicBezTo>
                    <a:pt x="11" y="59"/>
                    <a:pt x="11" y="60"/>
                    <a:pt x="11" y="61"/>
                  </a:cubicBezTo>
                  <a:moveTo>
                    <a:pt x="10" y="56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6"/>
                    <a:pt x="10" y="56"/>
                    <a:pt x="10" y="56"/>
                  </a:cubicBezTo>
                  <a:moveTo>
                    <a:pt x="7" y="54"/>
                  </a:moveTo>
                  <a:cubicBezTo>
                    <a:pt x="6" y="53"/>
                    <a:pt x="6" y="53"/>
                    <a:pt x="6" y="53"/>
                  </a:cubicBezTo>
                  <a:cubicBezTo>
                    <a:pt x="7" y="52"/>
                    <a:pt x="7" y="51"/>
                    <a:pt x="8" y="50"/>
                  </a:cubicBezTo>
                  <a:cubicBezTo>
                    <a:pt x="8" y="50"/>
                    <a:pt x="8" y="51"/>
                    <a:pt x="8" y="52"/>
                  </a:cubicBezTo>
                  <a:cubicBezTo>
                    <a:pt x="8" y="52"/>
                    <a:pt x="7" y="53"/>
                    <a:pt x="7" y="54"/>
                  </a:cubicBezTo>
                  <a:moveTo>
                    <a:pt x="4" y="53"/>
                  </a:moveTo>
                  <a:cubicBezTo>
                    <a:pt x="4" y="53"/>
                    <a:pt x="3" y="53"/>
                    <a:pt x="3" y="53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1"/>
                    <a:pt x="5" y="49"/>
                    <a:pt x="6" y="48"/>
                  </a:cubicBezTo>
                  <a:cubicBezTo>
                    <a:pt x="6" y="48"/>
                    <a:pt x="7" y="48"/>
                    <a:pt x="8" y="48"/>
                  </a:cubicBezTo>
                  <a:cubicBezTo>
                    <a:pt x="6" y="50"/>
                    <a:pt x="5" y="51"/>
                    <a:pt x="4" y="53"/>
                  </a:cubicBezTo>
                  <a:moveTo>
                    <a:pt x="3" y="49"/>
                  </a:moveTo>
                  <a:cubicBezTo>
                    <a:pt x="3" y="49"/>
                    <a:pt x="3" y="48"/>
                    <a:pt x="3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8"/>
                    <a:pt x="3" y="49"/>
                    <a:pt x="3" y="49"/>
                  </a:cubicBezTo>
                  <a:moveTo>
                    <a:pt x="85" y="33"/>
                  </a:moveTo>
                  <a:cubicBezTo>
                    <a:pt x="85" y="33"/>
                    <a:pt x="85" y="32"/>
                    <a:pt x="85" y="31"/>
                  </a:cubicBezTo>
                  <a:cubicBezTo>
                    <a:pt x="85" y="31"/>
                    <a:pt x="86" y="30"/>
                    <a:pt x="87" y="30"/>
                  </a:cubicBezTo>
                  <a:cubicBezTo>
                    <a:pt x="87" y="31"/>
                    <a:pt x="86" y="32"/>
                    <a:pt x="86" y="33"/>
                  </a:cubicBezTo>
                  <a:cubicBezTo>
                    <a:pt x="85" y="33"/>
                    <a:pt x="85" y="33"/>
                    <a:pt x="85" y="33"/>
                  </a:cubicBezTo>
                  <a:moveTo>
                    <a:pt x="17" y="23"/>
                  </a:moveTo>
                  <a:cubicBezTo>
                    <a:pt x="16" y="23"/>
                    <a:pt x="16" y="23"/>
                    <a:pt x="16" y="23"/>
                  </a:cubicBezTo>
                  <a:cubicBezTo>
                    <a:pt x="17" y="22"/>
                    <a:pt x="18" y="21"/>
                    <a:pt x="19" y="20"/>
                  </a:cubicBezTo>
                  <a:cubicBezTo>
                    <a:pt x="18" y="21"/>
                    <a:pt x="18" y="22"/>
                    <a:pt x="17" y="23"/>
                  </a:cubicBezTo>
                  <a:moveTo>
                    <a:pt x="17" y="21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0"/>
                    <a:pt x="17" y="20"/>
                    <a:pt x="17" y="21"/>
                  </a:cubicBezTo>
                  <a:moveTo>
                    <a:pt x="33" y="13"/>
                  </a:moveTo>
                  <a:cubicBezTo>
                    <a:pt x="33" y="13"/>
                    <a:pt x="34" y="13"/>
                    <a:pt x="34" y="13"/>
                  </a:cubicBezTo>
                  <a:cubicBezTo>
                    <a:pt x="38" y="11"/>
                    <a:pt x="43" y="10"/>
                    <a:pt x="47" y="10"/>
                  </a:cubicBezTo>
                  <a:cubicBezTo>
                    <a:pt x="48" y="10"/>
                    <a:pt x="49" y="9"/>
                    <a:pt x="49" y="9"/>
                  </a:cubicBezTo>
                  <a:cubicBezTo>
                    <a:pt x="49" y="7"/>
                    <a:pt x="49" y="5"/>
                    <a:pt x="50" y="3"/>
                  </a:cubicBezTo>
                  <a:cubicBezTo>
                    <a:pt x="54" y="3"/>
                    <a:pt x="58" y="3"/>
                    <a:pt x="62" y="5"/>
                  </a:cubicBezTo>
                  <a:cubicBezTo>
                    <a:pt x="61" y="7"/>
                    <a:pt x="61" y="9"/>
                    <a:pt x="60" y="11"/>
                  </a:cubicBezTo>
                  <a:cubicBezTo>
                    <a:pt x="60" y="11"/>
                    <a:pt x="61" y="12"/>
                    <a:pt x="61" y="12"/>
                  </a:cubicBezTo>
                  <a:cubicBezTo>
                    <a:pt x="66" y="14"/>
                    <a:pt x="70" y="17"/>
                    <a:pt x="73" y="20"/>
                  </a:cubicBezTo>
                  <a:cubicBezTo>
                    <a:pt x="73" y="20"/>
                    <a:pt x="74" y="20"/>
                    <a:pt x="74" y="20"/>
                  </a:cubicBezTo>
                  <a:cubicBezTo>
                    <a:pt x="74" y="20"/>
                    <a:pt x="75" y="20"/>
                    <a:pt x="75" y="20"/>
                  </a:cubicBezTo>
                  <a:cubicBezTo>
                    <a:pt x="77" y="19"/>
                    <a:pt x="79" y="17"/>
                    <a:pt x="80" y="16"/>
                  </a:cubicBezTo>
                  <a:cubicBezTo>
                    <a:pt x="81" y="16"/>
                    <a:pt x="81" y="17"/>
                    <a:pt x="81" y="17"/>
                  </a:cubicBezTo>
                  <a:cubicBezTo>
                    <a:pt x="82" y="18"/>
                    <a:pt x="83" y="20"/>
                    <a:pt x="84" y="21"/>
                  </a:cubicBezTo>
                  <a:cubicBezTo>
                    <a:pt x="85" y="22"/>
                    <a:pt x="86" y="23"/>
                    <a:pt x="86" y="24"/>
                  </a:cubicBezTo>
                  <a:cubicBezTo>
                    <a:pt x="86" y="24"/>
                    <a:pt x="87" y="25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5" y="27"/>
                    <a:pt x="84" y="28"/>
                    <a:pt x="82" y="30"/>
                  </a:cubicBezTo>
                  <a:cubicBezTo>
                    <a:pt x="81" y="30"/>
                    <a:pt x="81" y="31"/>
                    <a:pt x="81" y="31"/>
                  </a:cubicBezTo>
                  <a:cubicBezTo>
                    <a:pt x="83" y="36"/>
                    <a:pt x="84" y="40"/>
                    <a:pt x="85" y="45"/>
                  </a:cubicBezTo>
                  <a:cubicBezTo>
                    <a:pt x="85" y="46"/>
                    <a:pt x="85" y="46"/>
                    <a:pt x="86" y="46"/>
                  </a:cubicBezTo>
                  <a:cubicBezTo>
                    <a:pt x="88" y="47"/>
                    <a:pt x="90" y="47"/>
                    <a:pt x="92" y="47"/>
                  </a:cubicBezTo>
                  <a:cubicBezTo>
                    <a:pt x="92" y="51"/>
                    <a:pt x="91" y="55"/>
                    <a:pt x="90" y="59"/>
                  </a:cubicBezTo>
                  <a:cubicBezTo>
                    <a:pt x="89" y="59"/>
                    <a:pt x="88" y="59"/>
                    <a:pt x="87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5" y="59"/>
                    <a:pt x="84" y="59"/>
                    <a:pt x="83" y="60"/>
                  </a:cubicBezTo>
                  <a:cubicBezTo>
                    <a:pt x="81" y="61"/>
                    <a:pt x="80" y="63"/>
                    <a:pt x="79" y="65"/>
                  </a:cubicBezTo>
                  <a:cubicBezTo>
                    <a:pt x="78" y="67"/>
                    <a:pt x="77" y="69"/>
                    <a:pt x="75" y="71"/>
                  </a:cubicBezTo>
                  <a:cubicBezTo>
                    <a:pt x="74" y="71"/>
                    <a:pt x="74" y="72"/>
                    <a:pt x="75" y="73"/>
                  </a:cubicBezTo>
                  <a:cubicBezTo>
                    <a:pt x="76" y="74"/>
                    <a:pt x="77" y="76"/>
                    <a:pt x="78" y="78"/>
                  </a:cubicBezTo>
                  <a:cubicBezTo>
                    <a:pt x="75" y="81"/>
                    <a:pt x="72" y="83"/>
                    <a:pt x="69" y="85"/>
                  </a:cubicBezTo>
                  <a:cubicBezTo>
                    <a:pt x="67" y="83"/>
                    <a:pt x="66" y="81"/>
                    <a:pt x="65" y="80"/>
                  </a:cubicBezTo>
                  <a:cubicBezTo>
                    <a:pt x="65" y="79"/>
                    <a:pt x="64" y="79"/>
                    <a:pt x="64" y="79"/>
                  </a:cubicBezTo>
                  <a:cubicBezTo>
                    <a:pt x="64" y="79"/>
                    <a:pt x="63" y="79"/>
                    <a:pt x="63" y="79"/>
                  </a:cubicBezTo>
                  <a:cubicBezTo>
                    <a:pt x="59" y="81"/>
                    <a:pt x="54" y="82"/>
                    <a:pt x="50" y="82"/>
                  </a:cubicBezTo>
                  <a:cubicBezTo>
                    <a:pt x="49" y="82"/>
                    <a:pt x="48" y="83"/>
                    <a:pt x="48" y="84"/>
                  </a:cubicBezTo>
                  <a:cubicBezTo>
                    <a:pt x="48" y="86"/>
                    <a:pt x="47" y="88"/>
                    <a:pt x="47" y="90"/>
                  </a:cubicBezTo>
                  <a:cubicBezTo>
                    <a:pt x="43" y="90"/>
                    <a:pt x="39" y="89"/>
                    <a:pt x="35" y="88"/>
                  </a:cubicBezTo>
                  <a:cubicBezTo>
                    <a:pt x="36" y="86"/>
                    <a:pt x="36" y="84"/>
                    <a:pt x="36" y="82"/>
                  </a:cubicBezTo>
                  <a:cubicBezTo>
                    <a:pt x="36" y="81"/>
                    <a:pt x="36" y="80"/>
                    <a:pt x="35" y="80"/>
                  </a:cubicBezTo>
                  <a:cubicBezTo>
                    <a:pt x="31" y="78"/>
                    <a:pt x="27" y="76"/>
                    <a:pt x="24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0" y="74"/>
                    <a:pt x="18" y="75"/>
                    <a:pt x="17" y="76"/>
                  </a:cubicBezTo>
                  <a:cubicBezTo>
                    <a:pt x="14" y="73"/>
                    <a:pt x="11" y="70"/>
                    <a:pt x="10" y="66"/>
                  </a:cubicBezTo>
                  <a:cubicBezTo>
                    <a:pt x="11" y="65"/>
                    <a:pt x="13" y="64"/>
                    <a:pt x="15" y="63"/>
                  </a:cubicBezTo>
                  <a:cubicBezTo>
                    <a:pt x="15" y="62"/>
                    <a:pt x="16" y="61"/>
                    <a:pt x="15" y="61"/>
                  </a:cubicBezTo>
                  <a:cubicBezTo>
                    <a:pt x="13" y="56"/>
                    <a:pt x="12" y="52"/>
                    <a:pt x="12" y="47"/>
                  </a:cubicBezTo>
                  <a:cubicBezTo>
                    <a:pt x="12" y="46"/>
                    <a:pt x="12" y="46"/>
                    <a:pt x="11" y="46"/>
                  </a:cubicBezTo>
                  <a:cubicBezTo>
                    <a:pt x="9" y="45"/>
                    <a:pt x="7" y="45"/>
                    <a:pt x="5" y="45"/>
                  </a:cubicBezTo>
                  <a:cubicBezTo>
                    <a:pt x="5" y="41"/>
                    <a:pt x="6" y="37"/>
                    <a:pt x="7" y="33"/>
                  </a:cubicBezTo>
                  <a:cubicBezTo>
                    <a:pt x="9" y="33"/>
                    <a:pt x="11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5" y="33"/>
                  </a:cubicBezTo>
                  <a:cubicBezTo>
                    <a:pt x="16" y="31"/>
                    <a:pt x="17" y="29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4"/>
                    <a:pt x="21" y="23"/>
                    <a:pt x="22" y="21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1" y="18"/>
                    <a:pt x="20" y="16"/>
                    <a:pt x="19" y="14"/>
                  </a:cubicBezTo>
                  <a:cubicBezTo>
                    <a:pt x="22" y="12"/>
                    <a:pt x="25" y="9"/>
                    <a:pt x="28" y="7"/>
                  </a:cubicBezTo>
                  <a:cubicBezTo>
                    <a:pt x="30" y="9"/>
                    <a:pt x="31" y="11"/>
                    <a:pt x="32" y="13"/>
                  </a:cubicBezTo>
                  <a:cubicBezTo>
                    <a:pt x="32" y="13"/>
                    <a:pt x="33" y="13"/>
                    <a:pt x="33" y="13"/>
                  </a:cubicBezTo>
                  <a:moveTo>
                    <a:pt x="49" y="0"/>
                  </a:moveTo>
                  <a:cubicBezTo>
                    <a:pt x="48" y="0"/>
                    <a:pt x="47" y="0"/>
                    <a:pt x="47" y="1"/>
                  </a:cubicBezTo>
                  <a:cubicBezTo>
                    <a:pt x="47" y="3"/>
                    <a:pt x="46" y="5"/>
                    <a:pt x="46" y="7"/>
                  </a:cubicBezTo>
                  <a:cubicBezTo>
                    <a:pt x="42" y="7"/>
                    <a:pt x="38" y="8"/>
                    <a:pt x="34" y="10"/>
                  </a:cubicBezTo>
                  <a:cubicBezTo>
                    <a:pt x="33" y="8"/>
                    <a:pt x="31" y="6"/>
                    <a:pt x="30" y="5"/>
                  </a:cubicBezTo>
                  <a:cubicBezTo>
                    <a:pt x="30" y="4"/>
                    <a:pt x="29" y="4"/>
                    <a:pt x="29" y="4"/>
                  </a:cubicBezTo>
                  <a:cubicBezTo>
                    <a:pt x="29" y="4"/>
                    <a:pt x="28" y="4"/>
                    <a:pt x="28" y="4"/>
                  </a:cubicBezTo>
                  <a:cubicBezTo>
                    <a:pt x="24" y="6"/>
                    <a:pt x="19" y="9"/>
                    <a:pt x="16" y="13"/>
                  </a:cubicBezTo>
                  <a:cubicBezTo>
                    <a:pt x="15" y="13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7"/>
                    <a:pt x="14" y="19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4" y="24"/>
                    <a:pt x="14" y="25"/>
                    <a:pt x="15" y="26"/>
                  </a:cubicBezTo>
                  <a:cubicBezTo>
                    <a:pt x="14" y="27"/>
                    <a:pt x="13" y="29"/>
                    <a:pt x="12" y="31"/>
                  </a:cubicBezTo>
                  <a:cubicBezTo>
                    <a:pt x="10" y="30"/>
                    <a:pt x="8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4" y="31"/>
                  </a:cubicBezTo>
                  <a:cubicBezTo>
                    <a:pt x="4" y="31"/>
                    <a:pt x="4" y="31"/>
                    <a:pt x="4" y="3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8"/>
                    <a:pt x="0" y="49"/>
                    <a:pt x="0" y="54"/>
                  </a:cubicBezTo>
                  <a:cubicBezTo>
                    <a:pt x="0" y="55"/>
                    <a:pt x="0" y="55"/>
                    <a:pt x="1" y="55"/>
                  </a:cubicBezTo>
                  <a:cubicBezTo>
                    <a:pt x="3" y="56"/>
                    <a:pt x="5" y="56"/>
                    <a:pt x="7" y="57"/>
                  </a:cubicBezTo>
                  <a:cubicBezTo>
                    <a:pt x="7" y="59"/>
                    <a:pt x="8" y="61"/>
                    <a:pt x="8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5"/>
                    <a:pt x="6" y="65"/>
                    <a:pt x="6" y="65"/>
                  </a:cubicBezTo>
                  <a:cubicBezTo>
                    <a:pt x="6" y="68"/>
                    <a:pt x="5" y="71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75"/>
                    <a:pt x="4" y="75"/>
                    <a:pt x="5" y="76"/>
                  </a:cubicBezTo>
                  <a:cubicBezTo>
                    <a:pt x="7" y="80"/>
                    <a:pt x="9" y="83"/>
                    <a:pt x="12" y="86"/>
                  </a:cubicBezTo>
                  <a:cubicBezTo>
                    <a:pt x="13" y="87"/>
                    <a:pt x="13" y="87"/>
                    <a:pt x="14" y="87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4" y="87"/>
                    <a:pt x="15" y="87"/>
                    <a:pt x="15" y="87"/>
                  </a:cubicBezTo>
                  <a:cubicBezTo>
                    <a:pt x="17" y="86"/>
                    <a:pt x="18" y="85"/>
                    <a:pt x="20" y="84"/>
                  </a:cubicBezTo>
                  <a:cubicBezTo>
                    <a:pt x="23" y="86"/>
                    <a:pt x="26" y="88"/>
                    <a:pt x="30" y="90"/>
                  </a:cubicBezTo>
                  <a:cubicBezTo>
                    <a:pt x="30" y="92"/>
                    <a:pt x="30" y="94"/>
                    <a:pt x="30" y="97"/>
                  </a:cubicBezTo>
                  <a:cubicBezTo>
                    <a:pt x="30" y="98"/>
                    <a:pt x="30" y="98"/>
                    <a:pt x="31" y="98"/>
                  </a:cubicBezTo>
                  <a:cubicBezTo>
                    <a:pt x="36" y="100"/>
                    <a:pt x="41" y="101"/>
                    <a:pt x="46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1"/>
                    <a:pt x="47" y="100"/>
                    <a:pt x="47" y="100"/>
                  </a:cubicBezTo>
                  <a:cubicBezTo>
                    <a:pt x="48" y="98"/>
                    <a:pt x="49" y="96"/>
                    <a:pt x="49" y="93"/>
                  </a:cubicBezTo>
                  <a:cubicBezTo>
                    <a:pt x="54" y="93"/>
                    <a:pt x="57" y="92"/>
                    <a:pt x="61" y="90"/>
                  </a:cubicBezTo>
                  <a:cubicBezTo>
                    <a:pt x="62" y="92"/>
                    <a:pt x="64" y="94"/>
                    <a:pt x="65" y="96"/>
                  </a:cubicBezTo>
                  <a:cubicBezTo>
                    <a:pt x="65" y="96"/>
                    <a:pt x="65" y="96"/>
                    <a:pt x="66" y="96"/>
                  </a:cubicBezTo>
                  <a:cubicBezTo>
                    <a:pt x="66" y="96"/>
                    <a:pt x="66" y="96"/>
                    <a:pt x="67" y="96"/>
                  </a:cubicBezTo>
                  <a:cubicBezTo>
                    <a:pt x="71" y="94"/>
                    <a:pt x="75" y="91"/>
                    <a:pt x="79" y="87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80" y="84"/>
                    <a:pt x="81" y="82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1" y="76"/>
                    <a:pt x="80" y="75"/>
                    <a:pt x="80" y="75"/>
                  </a:cubicBezTo>
                  <a:cubicBezTo>
                    <a:pt x="81" y="73"/>
                    <a:pt x="82" y="71"/>
                    <a:pt x="83" y="71"/>
                  </a:cubicBezTo>
                  <a:cubicBezTo>
                    <a:pt x="83" y="70"/>
                    <a:pt x="84" y="70"/>
                    <a:pt x="84" y="70"/>
                  </a:cubicBezTo>
                  <a:cubicBezTo>
                    <a:pt x="84" y="70"/>
                    <a:pt x="84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90" y="70"/>
                    <a:pt x="90" y="69"/>
                  </a:cubicBezTo>
                  <a:cubicBezTo>
                    <a:pt x="91" y="67"/>
                    <a:pt x="92" y="64"/>
                    <a:pt x="93" y="61"/>
                  </a:cubicBezTo>
                  <a:cubicBezTo>
                    <a:pt x="94" y="56"/>
                    <a:pt x="95" y="51"/>
                    <a:pt x="95" y="46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45"/>
                    <a:pt x="95" y="45"/>
                    <a:pt x="94" y="45"/>
                  </a:cubicBezTo>
                  <a:cubicBezTo>
                    <a:pt x="92" y="44"/>
                    <a:pt x="90" y="44"/>
                    <a:pt x="87" y="44"/>
                  </a:cubicBezTo>
                  <a:cubicBezTo>
                    <a:pt x="87" y="41"/>
                    <a:pt x="87" y="39"/>
                    <a:pt x="86" y="36"/>
                  </a:cubicBezTo>
                  <a:cubicBezTo>
                    <a:pt x="87" y="36"/>
                    <a:pt x="87" y="36"/>
                    <a:pt x="88" y="35"/>
                  </a:cubicBezTo>
                  <a:cubicBezTo>
                    <a:pt x="88" y="35"/>
                    <a:pt x="89" y="35"/>
                    <a:pt x="89" y="34"/>
                  </a:cubicBezTo>
                  <a:cubicBezTo>
                    <a:pt x="89" y="32"/>
                    <a:pt x="90" y="30"/>
                    <a:pt x="90" y="28"/>
                  </a:cubicBezTo>
                  <a:cubicBezTo>
                    <a:pt x="90" y="28"/>
                    <a:pt x="90" y="27"/>
                    <a:pt x="90" y="27"/>
                  </a:cubicBezTo>
                  <a:cubicBezTo>
                    <a:pt x="91" y="27"/>
                    <a:pt x="91" y="26"/>
                    <a:pt x="90" y="26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9" y="24"/>
                    <a:pt x="89" y="23"/>
                    <a:pt x="88" y="22"/>
                  </a:cubicBezTo>
                  <a:cubicBezTo>
                    <a:pt x="88" y="22"/>
                    <a:pt x="88" y="21"/>
                    <a:pt x="87" y="20"/>
                  </a:cubicBezTo>
                  <a:cubicBezTo>
                    <a:pt x="86" y="19"/>
                    <a:pt x="85" y="17"/>
                    <a:pt x="84" y="16"/>
                  </a:cubicBezTo>
                  <a:cubicBezTo>
                    <a:pt x="83" y="15"/>
                    <a:pt x="83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8" y="14"/>
                    <a:pt x="76" y="16"/>
                    <a:pt x="74" y="17"/>
                  </a:cubicBezTo>
                  <a:cubicBezTo>
                    <a:pt x="71" y="14"/>
                    <a:pt x="67" y="12"/>
                    <a:pt x="64" y="10"/>
                  </a:cubicBezTo>
                  <a:cubicBezTo>
                    <a:pt x="64" y="8"/>
                    <a:pt x="64" y="6"/>
                    <a:pt x="65" y="4"/>
                  </a:cubicBezTo>
                  <a:cubicBezTo>
                    <a:pt x="65" y="3"/>
                    <a:pt x="64" y="2"/>
                    <a:pt x="64" y="2"/>
                  </a:cubicBezTo>
                  <a:cubicBezTo>
                    <a:pt x="59" y="0"/>
                    <a:pt x="54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" name="Freeform 745"/>
            <p:cNvSpPr>
              <a:spLocks noEditPoints="1"/>
            </p:cNvSpPr>
            <p:nvPr/>
          </p:nvSpPr>
          <p:spPr bwMode="auto">
            <a:xfrm>
              <a:off x="3300" y="1353"/>
              <a:ext cx="116" cy="118"/>
            </a:xfrm>
            <a:custGeom>
              <a:avLst/>
              <a:gdLst>
                <a:gd name="T0" fmla="*/ 46 w 49"/>
                <a:gd name="T1" fmla="*/ 27 h 50"/>
                <a:gd name="T2" fmla="*/ 46 w 49"/>
                <a:gd name="T3" fmla="*/ 28 h 50"/>
                <a:gd name="T4" fmla="*/ 45 w 49"/>
                <a:gd name="T5" fmla="*/ 25 h 50"/>
                <a:gd name="T6" fmla="*/ 46 w 49"/>
                <a:gd name="T7" fmla="*/ 26 h 50"/>
                <a:gd name="T8" fmla="*/ 45 w 49"/>
                <a:gd name="T9" fmla="*/ 24 h 50"/>
                <a:gd name="T10" fmla="*/ 46 w 49"/>
                <a:gd name="T11" fmla="*/ 23 h 50"/>
                <a:gd name="T12" fmla="*/ 45 w 49"/>
                <a:gd name="T13" fmla="*/ 24 h 50"/>
                <a:gd name="T14" fmla="*/ 43 w 49"/>
                <a:gd name="T15" fmla="*/ 20 h 50"/>
                <a:gd name="T16" fmla="*/ 45 w 49"/>
                <a:gd name="T17" fmla="*/ 22 h 50"/>
                <a:gd name="T18" fmla="*/ 42 w 49"/>
                <a:gd name="T19" fmla="*/ 18 h 50"/>
                <a:gd name="T20" fmla="*/ 42 w 49"/>
                <a:gd name="T21" fmla="*/ 14 h 50"/>
                <a:gd name="T22" fmla="*/ 42 w 49"/>
                <a:gd name="T23" fmla="*/ 18 h 50"/>
                <a:gd name="T24" fmla="*/ 10 w 49"/>
                <a:gd name="T25" fmla="*/ 40 h 50"/>
                <a:gd name="T26" fmla="*/ 4 w 49"/>
                <a:gd name="T27" fmla="*/ 20 h 50"/>
                <a:gd name="T28" fmla="*/ 4 w 49"/>
                <a:gd name="T29" fmla="*/ 20 h 50"/>
                <a:gd name="T30" fmla="*/ 22 w 49"/>
                <a:gd name="T31" fmla="*/ 10 h 50"/>
                <a:gd name="T32" fmla="*/ 37 w 49"/>
                <a:gd name="T33" fmla="*/ 17 h 50"/>
                <a:gd name="T34" fmla="*/ 43 w 49"/>
                <a:gd name="T35" fmla="*/ 36 h 50"/>
                <a:gd name="T36" fmla="*/ 36 w 49"/>
                <a:gd name="T37" fmla="*/ 44 h 50"/>
                <a:gd name="T38" fmla="*/ 25 w 49"/>
                <a:gd name="T39" fmla="*/ 47 h 50"/>
                <a:gd name="T40" fmla="*/ 35 w 49"/>
                <a:gd name="T41" fmla="*/ 11 h 50"/>
                <a:gd name="T42" fmla="*/ 40 w 49"/>
                <a:gd name="T43" fmla="*/ 11 h 50"/>
                <a:gd name="T44" fmla="*/ 39 w 49"/>
                <a:gd name="T45" fmla="*/ 14 h 50"/>
                <a:gd name="T46" fmla="*/ 12 w 49"/>
                <a:gd name="T47" fmla="*/ 7 h 50"/>
                <a:gd name="T48" fmla="*/ 7 w 49"/>
                <a:gd name="T49" fmla="*/ 13 h 50"/>
                <a:gd name="T50" fmla="*/ 30 w 49"/>
                <a:gd name="T51" fmla="*/ 9 h 50"/>
                <a:gd name="T52" fmla="*/ 34 w 49"/>
                <a:gd name="T53" fmla="*/ 6 h 50"/>
                <a:gd name="T54" fmla="*/ 34 w 49"/>
                <a:gd name="T55" fmla="*/ 10 h 50"/>
                <a:gd name="T56" fmla="*/ 18 w 49"/>
                <a:gd name="T57" fmla="*/ 5 h 50"/>
                <a:gd name="T58" fmla="*/ 14 w 49"/>
                <a:gd name="T59" fmla="*/ 8 h 50"/>
                <a:gd name="T60" fmla="*/ 29 w 49"/>
                <a:gd name="T61" fmla="*/ 8 h 50"/>
                <a:gd name="T62" fmla="*/ 28 w 49"/>
                <a:gd name="T63" fmla="*/ 4 h 50"/>
                <a:gd name="T64" fmla="*/ 32 w 49"/>
                <a:gd name="T65" fmla="*/ 5 h 50"/>
                <a:gd name="T66" fmla="*/ 18 w 49"/>
                <a:gd name="T67" fmla="*/ 7 h 50"/>
                <a:gd name="T68" fmla="*/ 24 w 49"/>
                <a:gd name="T69" fmla="*/ 3 h 50"/>
                <a:gd name="T70" fmla="*/ 22 w 49"/>
                <a:gd name="T71" fmla="*/ 7 h 50"/>
                <a:gd name="T72" fmla="*/ 24 w 49"/>
                <a:gd name="T73" fmla="*/ 0 h 50"/>
                <a:gd name="T74" fmla="*/ 12 w 49"/>
                <a:gd name="T75" fmla="*/ 4 h 50"/>
                <a:gd name="T76" fmla="*/ 7 w 49"/>
                <a:gd name="T77" fmla="*/ 42 h 50"/>
                <a:gd name="T78" fmla="*/ 25 w 49"/>
                <a:gd name="T79" fmla="*/ 50 h 50"/>
                <a:gd name="T80" fmla="*/ 36 w 49"/>
                <a:gd name="T81" fmla="*/ 47 h 50"/>
                <a:gd name="T82" fmla="*/ 36 w 49"/>
                <a:gd name="T83" fmla="*/ 47 h 50"/>
                <a:gd name="T84" fmla="*/ 37 w 49"/>
                <a:gd name="T85" fmla="*/ 46 h 50"/>
                <a:gd name="T86" fmla="*/ 39 w 49"/>
                <a:gd name="T87" fmla="*/ 45 h 50"/>
                <a:gd name="T88" fmla="*/ 39 w 49"/>
                <a:gd name="T89" fmla="*/ 45 h 50"/>
                <a:gd name="T90" fmla="*/ 39 w 49"/>
                <a:gd name="T91" fmla="*/ 45 h 50"/>
                <a:gd name="T92" fmla="*/ 39 w 49"/>
                <a:gd name="T93" fmla="*/ 45 h 50"/>
                <a:gd name="T94" fmla="*/ 39 w 49"/>
                <a:gd name="T95" fmla="*/ 45 h 50"/>
                <a:gd name="T96" fmla="*/ 42 w 49"/>
                <a:gd name="T97" fmla="*/ 9 h 50"/>
                <a:gd name="T98" fmla="*/ 24 w 49"/>
                <a:gd name="T9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0">
                  <a:moveTo>
                    <a:pt x="46" y="28"/>
                  </a:move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8"/>
                    <a:pt x="46" y="28"/>
                    <a:pt x="46" y="28"/>
                  </a:cubicBezTo>
                  <a:moveTo>
                    <a:pt x="46" y="26"/>
                  </a:move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moveTo>
                    <a:pt x="45" y="24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moveTo>
                    <a:pt x="44" y="22"/>
                  </a:moveTo>
                  <a:cubicBezTo>
                    <a:pt x="44" y="21"/>
                    <a:pt x="43" y="20"/>
                    <a:pt x="43" y="20"/>
                  </a:cubicBezTo>
                  <a:cubicBezTo>
                    <a:pt x="43" y="19"/>
                    <a:pt x="44" y="19"/>
                    <a:pt x="45" y="19"/>
                  </a:cubicBezTo>
                  <a:cubicBezTo>
                    <a:pt x="45" y="20"/>
                    <a:pt x="45" y="21"/>
                    <a:pt x="45" y="22"/>
                  </a:cubicBezTo>
                  <a:cubicBezTo>
                    <a:pt x="45" y="22"/>
                    <a:pt x="45" y="22"/>
                    <a:pt x="44" y="22"/>
                  </a:cubicBezTo>
                  <a:moveTo>
                    <a:pt x="42" y="18"/>
                  </a:moveTo>
                  <a:cubicBezTo>
                    <a:pt x="41" y="17"/>
                    <a:pt x="40" y="16"/>
                    <a:pt x="40" y="15"/>
                  </a:cubicBezTo>
                  <a:cubicBezTo>
                    <a:pt x="40" y="15"/>
                    <a:pt x="41" y="14"/>
                    <a:pt x="42" y="14"/>
                  </a:cubicBezTo>
                  <a:cubicBezTo>
                    <a:pt x="43" y="15"/>
                    <a:pt x="43" y="16"/>
                    <a:pt x="44" y="17"/>
                  </a:cubicBezTo>
                  <a:cubicBezTo>
                    <a:pt x="43" y="18"/>
                    <a:pt x="43" y="18"/>
                    <a:pt x="42" y="18"/>
                  </a:cubicBezTo>
                  <a:moveTo>
                    <a:pt x="25" y="47"/>
                  </a:moveTo>
                  <a:cubicBezTo>
                    <a:pt x="19" y="47"/>
                    <a:pt x="13" y="44"/>
                    <a:pt x="10" y="40"/>
                  </a:cubicBezTo>
                  <a:cubicBezTo>
                    <a:pt x="6" y="35"/>
                    <a:pt x="3" y="29"/>
                    <a:pt x="3" y="24"/>
                  </a:cubicBezTo>
                  <a:cubicBezTo>
                    <a:pt x="3" y="23"/>
                    <a:pt x="3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6" y="17"/>
                    <a:pt x="8" y="15"/>
                    <a:pt x="11" y="13"/>
                  </a:cubicBezTo>
                  <a:cubicBezTo>
                    <a:pt x="15" y="11"/>
                    <a:pt x="19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8" y="10"/>
                    <a:pt x="33" y="13"/>
                    <a:pt x="37" y="17"/>
                  </a:cubicBezTo>
                  <a:cubicBezTo>
                    <a:pt x="41" y="21"/>
                    <a:pt x="44" y="27"/>
                    <a:pt x="44" y="33"/>
                  </a:cubicBezTo>
                  <a:cubicBezTo>
                    <a:pt x="44" y="34"/>
                    <a:pt x="44" y="35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9"/>
                    <a:pt x="39" y="41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2" y="46"/>
                    <a:pt x="28" y="47"/>
                    <a:pt x="25" y="47"/>
                  </a:cubicBezTo>
                  <a:moveTo>
                    <a:pt x="39" y="14"/>
                  </a:moveTo>
                  <a:cubicBezTo>
                    <a:pt x="37" y="13"/>
                    <a:pt x="36" y="12"/>
                    <a:pt x="35" y="11"/>
                  </a:cubicBezTo>
                  <a:cubicBezTo>
                    <a:pt x="36" y="10"/>
                    <a:pt x="37" y="10"/>
                    <a:pt x="38" y="9"/>
                  </a:cubicBezTo>
                  <a:cubicBezTo>
                    <a:pt x="39" y="10"/>
                    <a:pt x="39" y="10"/>
                    <a:pt x="40" y="11"/>
                  </a:cubicBezTo>
                  <a:cubicBezTo>
                    <a:pt x="40" y="11"/>
                    <a:pt x="41" y="12"/>
                    <a:pt x="41" y="13"/>
                  </a:cubicBezTo>
                  <a:cubicBezTo>
                    <a:pt x="40" y="13"/>
                    <a:pt x="39" y="14"/>
                    <a:pt x="39" y="14"/>
                  </a:cubicBezTo>
                  <a:moveTo>
                    <a:pt x="7" y="13"/>
                  </a:moveTo>
                  <a:cubicBezTo>
                    <a:pt x="8" y="11"/>
                    <a:pt x="10" y="9"/>
                    <a:pt x="12" y="7"/>
                  </a:cubicBezTo>
                  <a:cubicBezTo>
                    <a:pt x="11" y="9"/>
                    <a:pt x="10" y="10"/>
                    <a:pt x="9" y="11"/>
                  </a:cubicBezTo>
                  <a:cubicBezTo>
                    <a:pt x="8" y="12"/>
                    <a:pt x="7" y="12"/>
                    <a:pt x="7" y="13"/>
                  </a:cubicBezTo>
                  <a:moveTo>
                    <a:pt x="34" y="10"/>
                  </a:moveTo>
                  <a:cubicBezTo>
                    <a:pt x="32" y="10"/>
                    <a:pt x="31" y="9"/>
                    <a:pt x="30" y="9"/>
                  </a:cubicBezTo>
                  <a:cubicBezTo>
                    <a:pt x="31" y="8"/>
                    <a:pt x="32" y="7"/>
                    <a:pt x="33" y="7"/>
                  </a:cubicBezTo>
                  <a:cubicBezTo>
                    <a:pt x="33" y="6"/>
                    <a:pt x="33" y="6"/>
                    <a:pt x="34" y="6"/>
                  </a:cubicBezTo>
                  <a:cubicBezTo>
                    <a:pt x="35" y="6"/>
                    <a:pt x="36" y="7"/>
                    <a:pt x="37" y="8"/>
                  </a:cubicBezTo>
                  <a:cubicBezTo>
                    <a:pt x="36" y="9"/>
                    <a:pt x="35" y="10"/>
                    <a:pt x="34" y="10"/>
                  </a:cubicBezTo>
                  <a:moveTo>
                    <a:pt x="13" y="9"/>
                  </a:moveTo>
                  <a:cubicBezTo>
                    <a:pt x="14" y="7"/>
                    <a:pt x="16" y="6"/>
                    <a:pt x="18" y="5"/>
                  </a:cubicBezTo>
                  <a:cubicBezTo>
                    <a:pt x="18" y="4"/>
                    <a:pt x="19" y="4"/>
                    <a:pt x="20" y="4"/>
                  </a:cubicBezTo>
                  <a:cubicBezTo>
                    <a:pt x="18" y="5"/>
                    <a:pt x="16" y="7"/>
                    <a:pt x="14" y="8"/>
                  </a:cubicBezTo>
                  <a:cubicBezTo>
                    <a:pt x="14" y="9"/>
                    <a:pt x="13" y="9"/>
                    <a:pt x="13" y="9"/>
                  </a:cubicBezTo>
                  <a:moveTo>
                    <a:pt x="29" y="8"/>
                  </a:moveTo>
                  <a:cubicBezTo>
                    <a:pt x="27" y="8"/>
                    <a:pt x="26" y="7"/>
                    <a:pt x="24" y="7"/>
                  </a:cubicBezTo>
                  <a:cubicBezTo>
                    <a:pt x="25" y="6"/>
                    <a:pt x="27" y="5"/>
                    <a:pt x="28" y="4"/>
                  </a:cubicBezTo>
                  <a:cubicBezTo>
                    <a:pt x="30" y="4"/>
                    <a:pt x="31" y="4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6"/>
                    <a:pt x="30" y="7"/>
                    <a:pt x="29" y="8"/>
                  </a:cubicBezTo>
                  <a:moveTo>
                    <a:pt x="18" y="7"/>
                  </a:moveTo>
                  <a:cubicBezTo>
                    <a:pt x="19" y="6"/>
                    <a:pt x="21" y="5"/>
                    <a:pt x="23" y="3"/>
                  </a:cubicBezTo>
                  <a:cubicBezTo>
                    <a:pt x="23" y="3"/>
                    <a:pt x="24" y="3"/>
                    <a:pt x="24" y="3"/>
                  </a:cubicBezTo>
                  <a:cubicBezTo>
                    <a:pt x="25" y="3"/>
                    <a:pt x="26" y="3"/>
                    <a:pt x="26" y="3"/>
                  </a:cubicBezTo>
                  <a:cubicBezTo>
                    <a:pt x="25" y="5"/>
                    <a:pt x="23" y="6"/>
                    <a:pt x="22" y="7"/>
                  </a:cubicBezTo>
                  <a:cubicBezTo>
                    <a:pt x="20" y="7"/>
                    <a:pt x="19" y="7"/>
                    <a:pt x="18" y="7"/>
                  </a:cubicBezTo>
                  <a:moveTo>
                    <a:pt x="24" y="0"/>
                  </a:moveTo>
                  <a:cubicBezTo>
                    <a:pt x="20" y="0"/>
                    <a:pt x="16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9"/>
                    <a:pt x="0" y="16"/>
                    <a:pt x="0" y="24"/>
                  </a:cubicBezTo>
                  <a:cubicBezTo>
                    <a:pt x="0" y="30"/>
                    <a:pt x="3" y="37"/>
                    <a:pt x="7" y="42"/>
                  </a:cubicBezTo>
                  <a:cubicBezTo>
                    <a:pt x="12" y="46"/>
                    <a:pt x="18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8" y="50"/>
                    <a:pt x="32" y="49"/>
                    <a:pt x="35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7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6"/>
                    <a:pt x="38" y="46"/>
                    <a:pt x="38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6" y="40"/>
                    <a:pt x="49" y="33"/>
                    <a:pt x="49" y="26"/>
                  </a:cubicBezTo>
                  <a:cubicBezTo>
                    <a:pt x="49" y="20"/>
                    <a:pt x="46" y="13"/>
                    <a:pt x="42" y="9"/>
                  </a:cubicBezTo>
                  <a:cubicBezTo>
                    <a:pt x="37" y="4"/>
                    <a:pt x="31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" name="Freeform 746"/>
            <p:cNvSpPr>
              <a:spLocks noEditPoints="1"/>
            </p:cNvSpPr>
            <p:nvPr/>
          </p:nvSpPr>
          <p:spPr bwMode="auto">
            <a:xfrm>
              <a:off x="3260" y="1320"/>
              <a:ext cx="189" cy="201"/>
            </a:xfrm>
            <a:custGeom>
              <a:avLst/>
              <a:gdLst>
                <a:gd name="T0" fmla="*/ 34 w 80"/>
                <a:gd name="T1" fmla="*/ 81 h 85"/>
                <a:gd name="T2" fmla="*/ 31 w 80"/>
                <a:gd name="T3" fmla="*/ 81 h 85"/>
                <a:gd name="T4" fmla="*/ 28 w 80"/>
                <a:gd name="T5" fmla="*/ 80 h 85"/>
                <a:gd name="T6" fmla="*/ 27 w 80"/>
                <a:gd name="T7" fmla="*/ 77 h 85"/>
                <a:gd name="T8" fmla="*/ 56 w 80"/>
                <a:gd name="T9" fmla="*/ 75 h 85"/>
                <a:gd name="T10" fmla="*/ 52 w 80"/>
                <a:gd name="T11" fmla="*/ 75 h 85"/>
                <a:gd name="T12" fmla="*/ 44 w 80"/>
                <a:gd name="T13" fmla="*/ 72 h 85"/>
                <a:gd name="T14" fmla="*/ 60 w 80"/>
                <a:gd name="T15" fmla="*/ 75 h 85"/>
                <a:gd name="T16" fmla="*/ 43 w 80"/>
                <a:gd name="T17" fmla="*/ 75 h 85"/>
                <a:gd name="T18" fmla="*/ 47 w 80"/>
                <a:gd name="T19" fmla="*/ 75 h 85"/>
                <a:gd name="T20" fmla="*/ 26 w 80"/>
                <a:gd name="T21" fmla="*/ 72 h 85"/>
                <a:gd name="T22" fmla="*/ 21 w 80"/>
                <a:gd name="T23" fmla="*/ 69 h 85"/>
                <a:gd name="T24" fmla="*/ 19 w 80"/>
                <a:gd name="T25" fmla="*/ 67 h 85"/>
                <a:gd name="T26" fmla="*/ 19 w 80"/>
                <a:gd name="T27" fmla="*/ 67 h 85"/>
                <a:gd name="T28" fmla="*/ 13 w 80"/>
                <a:gd name="T29" fmla="*/ 67 h 85"/>
                <a:gd name="T30" fmla="*/ 10 w 80"/>
                <a:gd name="T31" fmla="*/ 66 h 85"/>
                <a:gd name="T32" fmla="*/ 10 w 80"/>
                <a:gd name="T33" fmla="*/ 61 h 85"/>
                <a:gd name="T34" fmla="*/ 8 w 80"/>
                <a:gd name="T35" fmla="*/ 58 h 85"/>
                <a:gd name="T36" fmla="*/ 73 w 80"/>
                <a:gd name="T37" fmla="*/ 59 h 85"/>
                <a:gd name="T38" fmla="*/ 73 w 80"/>
                <a:gd name="T39" fmla="*/ 55 h 85"/>
                <a:gd name="T40" fmla="*/ 67 w 80"/>
                <a:gd name="T41" fmla="*/ 59 h 85"/>
                <a:gd name="T42" fmla="*/ 10 w 80"/>
                <a:gd name="T43" fmla="*/ 48 h 85"/>
                <a:gd name="T44" fmla="*/ 7 w 80"/>
                <a:gd name="T45" fmla="*/ 42 h 85"/>
                <a:gd name="T46" fmla="*/ 7 w 80"/>
                <a:gd name="T47" fmla="*/ 38 h 85"/>
                <a:gd name="T48" fmla="*/ 4 w 80"/>
                <a:gd name="T49" fmla="*/ 38 h 85"/>
                <a:gd name="T50" fmla="*/ 73 w 80"/>
                <a:gd name="T51" fmla="*/ 30 h 85"/>
                <a:gd name="T52" fmla="*/ 17 w 80"/>
                <a:gd name="T53" fmla="*/ 18 h 85"/>
                <a:gd name="T54" fmla="*/ 53 w 80"/>
                <a:gd name="T55" fmla="*/ 10 h 85"/>
                <a:gd name="T56" fmla="*/ 70 w 80"/>
                <a:gd name="T57" fmla="*/ 16 h 85"/>
                <a:gd name="T58" fmla="*/ 70 w 80"/>
                <a:gd name="T59" fmla="*/ 27 h 85"/>
                <a:gd name="T60" fmla="*/ 71 w 80"/>
                <a:gd name="T61" fmla="*/ 40 h 85"/>
                <a:gd name="T62" fmla="*/ 72 w 80"/>
                <a:gd name="T63" fmla="*/ 52 h 85"/>
                <a:gd name="T64" fmla="*/ 64 w 80"/>
                <a:gd name="T65" fmla="*/ 67 h 85"/>
                <a:gd name="T66" fmla="*/ 42 w 80"/>
                <a:gd name="T67" fmla="*/ 69 h 85"/>
                <a:gd name="T68" fmla="*/ 29 w 80"/>
                <a:gd name="T69" fmla="*/ 73 h 85"/>
                <a:gd name="T70" fmla="*/ 18 w 80"/>
                <a:gd name="T71" fmla="*/ 59 h 85"/>
                <a:gd name="T72" fmla="*/ 12 w 80"/>
                <a:gd name="T73" fmla="*/ 39 h 85"/>
                <a:gd name="T74" fmla="*/ 13 w 80"/>
                <a:gd name="T75" fmla="*/ 27 h 85"/>
                <a:gd name="T76" fmla="*/ 21 w 80"/>
                <a:gd name="T77" fmla="*/ 17 h 85"/>
                <a:gd name="T78" fmla="*/ 31 w 80"/>
                <a:gd name="T79" fmla="*/ 11 h 85"/>
                <a:gd name="T80" fmla="*/ 44 w 80"/>
                <a:gd name="T81" fmla="*/ 0 h 85"/>
                <a:gd name="T82" fmla="*/ 29 w 80"/>
                <a:gd name="T83" fmla="*/ 4 h 85"/>
                <a:gd name="T84" fmla="*/ 16 w 80"/>
                <a:gd name="T85" fmla="*/ 11 h 85"/>
                <a:gd name="T86" fmla="*/ 8 w 80"/>
                <a:gd name="T87" fmla="*/ 23 h 85"/>
                <a:gd name="T88" fmla="*/ 0 w 80"/>
                <a:gd name="T89" fmla="*/ 43 h 85"/>
                <a:gd name="T90" fmla="*/ 6 w 80"/>
                <a:gd name="T91" fmla="*/ 52 h 85"/>
                <a:gd name="T92" fmla="*/ 4 w 80"/>
                <a:gd name="T93" fmla="*/ 61 h 85"/>
                <a:gd name="T94" fmla="*/ 16 w 80"/>
                <a:gd name="T95" fmla="*/ 69 h 85"/>
                <a:gd name="T96" fmla="*/ 36 w 80"/>
                <a:gd name="T97" fmla="*/ 85 h 85"/>
                <a:gd name="T98" fmla="*/ 49 w 80"/>
                <a:gd name="T99" fmla="*/ 77 h 85"/>
                <a:gd name="T100" fmla="*/ 65 w 80"/>
                <a:gd name="T101" fmla="*/ 75 h 85"/>
                <a:gd name="T102" fmla="*/ 67 w 80"/>
                <a:gd name="T103" fmla="*/ 67 h 85"/>
                <a:gd name="T104" fmla="*/ 70 w 80"/>
                <a:gd name="T105" fmla="*/ 61 h 85"/>
                <a:gd name="T106" fmla="*/ 80 w 80"/>
                <a:gd name="T107" fmla="*/ 42 h 85"/>
                <a:gd name="T108" fmla="*/ 75 w 80"/>
                <a:gd name="T109" fmla="*/ 33 h 85"/>
                <a:gd name="T110" fmla="*/ 78 w 80"/>
                <a:gd name="T111" fmla="*/ 24 h 85"/>
                <a:gd name="T112" fmla="*/ 71 w 80"/>
                <a:gd name="T113" fmla="*/ 14 h 85"/>
                <a:gd name="T114" fmla="*/ 65 w 80"/>
                <a:gd name="T115" fmla="*/ 16 h 85"/>
                <a:gd name="T116" fmla="*/ 44 w 80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0" h="85">
                  <a:moveTo>
                    <a:pt x="35" y="81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1"/>
                  </a:cubicBezTo>
                  <a:moveTo>
                    <a:pt x="34" y="81"/>
                  </a:moveTo>
                  <a:cubicBezTo>
                    <a:pt x="33" y="81"/>
                    <a:pt x="33" y="81"/>
                    <a:pt x="33" y="81"/>
                  </a:cubicBezTo>
                  <a:cubicBezTo>
                    <a:pt x="34" y="80"/>
                    <a:pt x="34" y="79"/>
                    <a:pt x="35" y="77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35" y="80"/>
                    <a:pt x="34" y="81"/>
                  </a:cubicBezTo>
                  <a:moveTo>
                    <a:pt x="31" y="81"/>
                  </a:moveTo>
                  <a:cubicBezTo>
                    <a:pt x="31" y="81"/>
                    <a:pt x="30" y="81"/>
                    <a:pt x="30" y="80"/>
                  </a:cubicBezTo>
                  <a:cubicBezTo>
                    <a:pt x="31" y="79"/>
                    <a:pt x="32" y="78"/>
                    <a:pt x="32" y="77"/>
                  </a:cubicBezTo>
                  <a:cubicBezTo>
                    <a:pt x="33" y="77"/>
                    <a:pt x="33" y="77"/>
                    <a:pt x="34" y="77"/>
                  </a:cubicBezTo>
                  <a:cubicBezTo>
                    <a:pt x="33" y="78"/>
                    <a:pt x="32" y="80"/>
                    <a:pt x="31" y="81"/>
                  </a:cubicBezTo>
                  <a:moveTo>
                    <a:pt x="28" y="80"/>
                  </a:moveTo>
                  <a:cubicBezTo>
                    <a:pt x="28" y="80"/>
                    <a:pt x="28" y="80"/>
                    <a:pt x="27" y="80"/>
                  </a:cubicBezTo>
                  <a:cubicBezTo>
                    <a:pt x="28" y="78"/>
                    <a:pt x="29" y="77"/>
                    <a:pt x="30" y="76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0" y="78"/>
                    <a:pt x="29" y="79"/>
                    <a:pt x="28" y="80"/>
                  </a:cubicBezTo>
                  <a:moveTo>
                    <a:pt x="27" y="77"/>
                  </a:moveTo>
                  <a:cubicBezTo>
                    <a:pt x="28" y="77"/>
                    <a:pt x="28" y="76"/>
                    <a:pt x="28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6"/>
                    <a:pt x="28" y="77"/>
                    <a:pt x="27" y="77"/>
                  </a:cubicBezTo>
                  <a:moveTo>
                    <a:pt x="55" y="78"/>
                  </a:moveTo>
                  <a:cubicBezTo>
                    <a:pt x="56" y="77"/>
                    <a:pt x="56" y="76"/>
                    <a:pt x="56" y="75"/>
                  </a:cubicBezTo>
                  <a:cubicBezTo>
                    <a:pt x="57" y="75"/>
                    <a:pt x="58" y="74"/>
                    <a:pt x="59" y="74"/>
                  </a:cubicBezTo>
                  <a:cubicBezTo>
                    <a:pt x="58" y="75"/>
                    <a:pt x="58" y="76"/>
                    <a:pt x="57" y="77"/>
                  </a:cubicBezTo>
                  <a:cubicBezTo>
                    <a:pt x="57" y="77"/>
                    <a:pt x="56" y="77"/>
                    <a:pt x="55" y="78"/>
                  </a:cubicBezTo>
                  <a:moveTo>
                    <a:pt x="53" y="77"/>
                  </a:moveTo>
                  <a:cubicBezTo>
                    <a:pt x="52" y="76"/>
                    <a:pt x="52" y="76"/>
                    <a:pt x="52" y="75"/>
                  </a:cubicBezTo>
                  <a:cubicBezTo>
                    <a:pt x="52" y="74"/>
                    <a:pt x="52" y="73"/>
                    <a:pt x="53" y="72"/>
                  </a:cubicBezTo>
                  <a:cubicBezTo>
                    <a:pt x="53" y="72"/>
                    <a:pt x="53" y="73"/>
                    <a:pt x="54" y="74"/>
                  </a:cubicBezTo>
                  <a:cubicBezTo>
                    <a:pt x="53" y="75"/>
                    <a:pt x="53" y="76"/>
                    <a:pt x="53" y="77"/>
                  </a:cubicBezTo>
                  <a:moveTo>
                    <a:pt x="42" y="72"/>
                  </a:moveTo>
                  <a:cubicBezTo>
                    <a:pt x="42" y="72"/>
                    <a:pt x="43" y="72"/>
                    <a:pt x="44" y="72"/>
                  </a:cubicBezTo>
                  <a:cubicBezTo>
                    <a:pt x="43" y="73"/>
                    <a:pt x="42" y="74"/>
                    <a:pt x="41" y="75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41" y="74"/>
                    <a:pt x="41" y="73"/>
                    <a:pt x="41" y="72"/>
                  </a:cubicBezTo>
                  <a:cubicBezTo>
                    <a:pt x="42" y="72"/>
                    <a:pt x="42" y="72"/>
                    <a:pt x="42" y="72"/>
                  </a:cubicBezTo>
                  <a:moveTo>
                    <a:pt x="60" y="75"/>
                  </a:moveTo>
                  <a:cubicBezTo>
                    <a:pt x="60" y="74"/>
                    <a:pt x="61" y="73"/>
                    <a:pt x="61" y="73"/>
                  </a:cubicBezTo>
                  <a:cubicBezTo>
                    <a:pt x="62" y="72"/>
                    <a:pt x="63" y="72"/>
                    <a:pt x="63" y="71"/>
                  </a:cubicBezTo>
                  <a:cubicBezTo>
                    <a:pt x="63" y="72"/>
                    <a:pt x="63" y="73"/>
                    <a:pt x="63" y="73"/>
                  </a:cubicBezTo>
                  <a:cubicBezTo>
                    <a:pt x="62" y="74"/>
                    <a:pt x="61" y="74"/>
                    <a:pt x="60" y="75"/>
                  </a:cubicBezTo>
                  <a:moveTo>
                    <a:pt x="43" y="75"/>
                  </a:moveTo>
                  <a:cubicBezTo>
                    <a:pt x="44" y="74"/>
                    <a:pt x="45" y="73"/>
                    <a:pt x="46" y="72"/>
                  </a:cubicBezTo>
                  <a:cubicBezTo>
                    <a:pt x="46" y="71"/>
                    <a:pt x="47" y="71"/>
                    <a:pt x="47" y="71"/>
                  </a:cubicBezTo>
                  <a:cubicBezTo>
                    <a:pt x="46" y="73"/>
                    <a:pt x="45" y="74"/>
                    <a:pt x="45" y="75"/>
                  </a:cubicBezTo>
                  <a:cubicBezTo>
                    <a:pt x="44" y="75"/>
                    <a:pt x="43" y="75"/>
                    <a:pt x="43" y="75"/>
                  </a:cubicBezTo>
                  <a:moveTo>
                    <a:pt x="47" y="75"/>
                  </a:moveTo>
                  <a:cubicBezTo>
                    <a:pt x="48" y="73"/>
                    <a:pt x="48" y="72"/>
                    <a:pt x="49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2"/>
                    <a:pt x="49" y="73"/>
                    <a:pt x="49" y="74"/>
                  </a:cubicBezTo>
                  <a:cubicBezTo>
                    <a:pt x="48" y="74"/>
                    <a:pt x="47" y="74"/>
                    <a:pt x="47" y="75"/>
                  </a:cubicBezTo>
                  <a:moveTo>
                    <a:pt x="26" y="72"/>
                  </a:moveTo>
                  <a:cubicBezTo>
                    <a:pt x="24" y="72"/>
                    <a:pt x="23" y="71"/>
                    <a:pt x="22" y="70"/>
                  </a:cubicBezTo>
                  <a:cubicBezTo>
                    <a:pt x="23" y="69"/>
                    <a:pt x="25" y="69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70"/>
                    <a:pt x="26" y="71"/>
                    <a:pt x="26" y="72"/>
                  </a:cubicBezTo>
                  <a:moveTo>
                    <a:pt x="21" y="69"/>
                  </a:moveTo>
                  <a:cubicBezTo>
                    <a:pt x="21" y="69"/>
                    <a:pt x="20" y="69"/>
                    <a:pt x="20" y="68"/>
                  </a:cubicBezTo>
                  <a:cubicBezTo>
                    <a:pt x="21" y="67"/>
                    <a:pt x="22" y="67"/>
                    <a:pt x="23" y="66"/>
                  </a:cubicBezTo>
                  <a:cubicBezTo>
                    <a:pt x="23" y="66"/>
                    <a:pt x="24" y="67"/>
                    <a:pt x="24" y="67"/>
                  </a:cubicBezTo>
                  <a:cubicBezTo>
                    <a:pt x="23" y="68"/>
                    <a:pt x="22" y="69"/>
                    <a:pt x="21" y="69"/>
                  </a:cubicBezTo>
                  <a:moveTo>
                    <a:pt x="19" y="67"/>
                  </a:move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5"/>
                    <a:pt x="19" y="65"/>
                  </a:cubicBezTo>
                  <a:cubicBezTo>
                    <a:pt x="19" y="64"/>
                    <a:pt x="19" y="64"/>
                    <a:pt x="20" y="64"/>
                  </a:cubicBezTo>
                  <a:cubicBezTo>
                    <a:pt x="20" y="64"/>
                    <a:pt x="21" y="65"/>
                    <a:pt x="22" y="65"/>
                  </a:cubicBezTo>
                  <a:cubicBezTo>
                    <a:pt x="21" y="66"/>
                    <a:pt x="20" y="66"/>
                    <a:pt x="19" y="67"/>
                  </a:cubicBezTo>
                  <a:moveTo>
                    <a:pt x="13" y="67"/>
                  </a:moveTo>
                  <a:cubicBezTo>
                    <a:pt x="13" y="66"/>
                    <a:pt x="14" y="65"/>
                    <a:pt x="14" y="65"/>
                  </a:cubicBezTo>
                  <a:cubicBezTo>
                    <a:pt x="15" y="64"/>
                    <a:pt x="15" y="64"/>
                    <a:pt x="16" y="64"/>
                  </a:cubicBezTo>
                  <a:cubicBezTo>
                    <a:pt x="16" y="64"/>
                    <a:pt x="15" y="65"/>
                    <a:pt x="15" y="66"/>
                  </a:cubicBezTo>
                  <a:cubicBezTo>
                    <a:pt x="14" y="66"/>
                    <a:pt x="14" y="67"/>
                    <a:pt x="13" y="67"/>
                  </a:cubicBezTo>
                  <a:moveTo>
                    <a:pt x="10" y="67"/>
                  </a:moveTo>
                  <a:cubicBezTo>
                    <a:pt x="10" y="66"/>
                    <a:pt x="9" y="65"/>
                    <a:pt x="9" y="64"/>
                  </a:cubicBezTo>
                  <a:cubicBezTo>
                    <a:pt x="9" y="64"/>
                    <a:pt x="10" y="63"/>
                    <a:pt x="10" y="62"/>
                  </a:cubicBezTo>
                  <a:cubicBezTo>
                    <a:pt x="11" y="63"/>
                    <a:pt x="11" y="63"/>
                    <a:pt x="11" y="64"/>
                  </a:cubicBezTo>
                  <a:cubicBezTo>
                    <a:pt x="11" y="64"/>
                    <a:pt x="11" y="65"/>
                    <a:pt x="10" y="66"/>
                  </a:cubicBezTo>
                  <a:cubicBezTo>
                    <a:pt x="10" y="67"/>
                    <a:pt x="10" y="67"/>
                    <a:pt x="10" y="67"/>
                  </a:cubicBezTo>
                  <a:moveTo>
                    <a:pt x="8" y="63"/>
                  </a:moveTo>
                  <a:cubicBezTo>
                    <a:pt x="7" y="62"/>
                    <a:pt x="7" y="62"/>
                    <a:pt x="7" y="61"/>
                  </a:cubicBezTo>
                  <a:cubicBezTo>
                    <a:pt x="7" y="60"/>
                    <a:pt x="8" y="60"/>
                    <a:pt x="8" y="59"/>
                  </a:cubicBezTo>
                  <a:cubicBezTo>
                    <a:pt x="9" y="60"/>
                    <a:pt x="9" y="61"/>
                    <a:pt x="10" y="61"/>
                  </a:cubicBezTo>
                  <a:cubicBezTo>
                    <a:pt x="9" y="62"/>
                    <a:pt x="8" y="62"/>
                    <a:pt x="8" y="63"/>
                  </a:cubicBezTo>
                  <a:moveTo>
                    <a:pt x="6" y="60"/>
                  </a:moveTo>
                  <a:cubicBezTo>
                    <a:pt x="6" y="59"/>
                    <a:pt x="6" y="59"/>
                    <a:pt x="6" y="59"/>
                  </a:cubicBezTo>
                  <a:cubicBezTo>
                    <a:pt x="6" y="59"/>
                    <a:pt x="7" y="58"/>
                    <a:pt x="7" y="57"/>
                  </a:cubicBezTo>
                  <a:cubicBezTo>
                    <a:pt x="7" y="57"/>
                    <a:pt x="7" y="58"/>
                    <a:pt x="8" y="58"/>
                  </a:cubicBezTo>
                  <a:cubicBezTo>
                    <a:pt x="7" y="59"/>
                    <a:pt x="7" y="59"/>
                    <a:pt x="6" y="60"/>
                  </a:cubicBezTo>
                  <a:moveTo>
                    <a:pt x="73" y="59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73" y="57"/>
                    <a:pt x="73" y="57"/>
                    <a:pt x="74" y="56"/>
                  </a:cubicBezTo>
                  <a:cubicBezTo>
                    <a:pt x="74" y="57"/>
                    <a:pt x="73" y="58"/>
                    <a:pt x="73" y="59"/>
                  </a:cubicBezTo>
                  <a:moveTo>
                    <a:pt x="67" y="59"/>
                  </a:moveTo>
                  <a:cubicBezTo>
                    <a:pt x="68" y="58"/>
                    <a:pt x="68" y="57"/>
                    <a:pt x="69" y="57"/>
                  </a:cubicBezTo>
                  <a:cubicBezTo>
                    <a:pt x="69" y="56"/>
                    <a:pt x="70" y="55"/>
                    <a:pt x="70" y="55"/>
                  </a:cubicBezTo>
                  <a:cubicBezTo>
                    <a:pt x="71" y="55"/>
                    <a:pt x="71" y="54"/>
                    <a:pt x="72" y="54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2" y="56"/>
                    <a:pt x="71" y="57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69" y="58"/>
                    <a:pt x="69" y="58"/>
                    <a:pt x="68" y="58"/>
                  </a:cubicBezTo>
                  <a:cubicBezTo>
                    <a:pt x="68" y="59"/>
                    <a:pt x="67" y="59"/>
                    <a:pt x="67" y="59"/>
                  </a:cubicBezTo>
                  <a:moveTo>
                    <a:pt x="10" y="48"/>
                  </a:moveTo>
                  <a:cubicBezTo>
                    <a:pt x="10" y="48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moveTo>
                    <a:pt x="7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1"/>
                    <a:pt x="8" y="40"/>
                  </a:cubicBezTo>
                  <a:cubicBezTo>
                    <a:pt x="8" y="41"/>
                    <a:pt x="7" y="41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moveTo>
                    <a:pt x="5" y="42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0"/>
                    <a:pt x="5" y="39"/>
                    <a:pt x="6" y="38"/>
                  </a:cubicBezTo>
                  <a:cubicBezTo>
                    <a:pt x="6" y="38"/>
                    <a:pt x="7" y="38"/>
                    <a:pt x="7" y="38"/>
                  </a:cubicBezTo>
                  <a:cubicBezTo>
                    <a:pt x="6" y="40"/>
                    <a:pt x="6" y="41"/>
                    <a:pt x="5" y="42"/>
                  </a:cubicBezTo>
                  <a:moveTo>
                    <a:pt x="4" y="38"/>
                  </a:moveTo>
                  <a:cubicBezTo>
                    <a:pt x="4" y="38"/>
                    <a:pt x="4" y="38"/>
                    <a:pt x="4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8"/>
                    <a:pt x="4" y="38"/>
                    <a:pt x="4" y="38"/>
                  </a:cubicBezTo>
                  <a:moveTo>
                    <a:pt x="73" y="30"/>
                  </a:moveTo>
                  <a:cubicBezTo>
                    <a:pt x="73" y="30"/>
                    <a:pt x="73" y="29"/>
                    <a:pt x="73" y="29"/>
                  </a:cubicBezTo>
                  <a:cubicBezTo>
                    <a:pt x="73" y="29"/>
                    <a:pt x="74" y="29"/>
                    <a:pt x="74" y="28"/>
                  </a:cubicBezTo>
                  <a:cubicBezTo>
                    <a:pt x="74" y="29"/>
                    <a:pt x="74" y="29"/>
                    <a:pt x="73" y="30"/>
                  </a:cubicBezTo>
                  <a:cubicBezTo>
                    <a:pt x="73" y="30"/>
                    <a:pt x="73" y="30"/>
                    <a:pt x="73" y="30"/>
                  </a:cubicBezTo>
                  <a:moveTo>
                    <a:pt x="17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5"/>
                    <a:pt x="18" y="14"/>
                  </a:cubicBezTo>
                  <a:cubicBezTo>
                    <a:pt x="18" y="15"/>
                    <a:pt x="18" y="15"/>
                    <a:pt x="19" y="16"/>
                  </a:cubicBezTo>
                  <a:cubicBezTo>
                    <a:pt x="18" y="16"/>
                    <a:pt x="17" y="17"/>
                    <a:pt x="17" y="18"/>
                  </a:cubicBezTo>
                  <a:moveTo>
                    <a:pt x="43" y="9"/>
                  </a:move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5"/>
                    <a:pt x="46" y="3"/>
                  </a:cubicBezTo>
                  <a:cubicBezTo>
                    <a:pt x="49" y="4"/>
                    <a:pt x="52" y="4"/>
                    <a:pt x="55" y="6"/>
                  </a:cubicBezTo>
                  <a:cubicBezTo>
                    <a:pt x="54" y="7"/>
                    <a:pt x="54" y="9"/>
                    <a:pt x="53" y="10"/>
                  </a:cubicBezTo>
                  <a:cubicBezTo>
                    <a:pt x="53" y="11"/>
                    <a:pt x="54" y="12"/>
                    <a:pt x="54" y="12"/>
                  </a:cubicBezTo>
                  <a:cubicBezTo>
                    <a:pt x="58" y="14"/>
                    <a:pt x="61" y="16"/>
                    <a:pt x="63" y="19"/>
                  </a:cubicBezTo>
                  <a:cubicBezTo>
                    <a:pt x="64" y="19"/>
                    <a:pt x="64" y="19"/>
                    <a:pt x="65" y="19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7" y="18"/>
                    <a:pt x="68" y="17"/>
                    <a:pt x="70" y="16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8"/>
                    <a:pt x="72" y="19"/>
                    <a:pt x="72" y="21"/>
                  </a:cubicBezTo>
                  <a:cubicBezTo>
                    <a:pt x="73" y="22"/>
                    <a:pt x="74" y="23"/>
                    <a:pt x="74" y="23"/>
                  </a:cubicBezTo>
                  <a:cubicBezTo>
                    <a:pt x="74" y="23"/>
                    <a:pt x="74" y="24"/>
                    <a:pt x="74" y="25"/>
                  </a:cubicBezTo>
                  <a:cubicBezTo>
                    <a:pt x="73" y="25"/>
                    <a:pt x="72" y="26"/>
                    <a:pt x="70" y="27"/>
                  </a:cubicBezTo>
                  <a:cubicBezTo>
                    <a:pt x="70" y="28"/>
                    <a:pt x="69" y="28"/>
                    <a:pt x="70" y="29"/>
                  </a:cubicBezTo>
                  <a:cubicBezTo>
                    <a:pt x="70" y="30"/>
                    <a:pt x="70" y="31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5"/>
                    <a:pt x="71" y="37"/>
                    <a:pt x="71" y="39"/>
                  </a:cubicBezTo>
                  <a:cubicBezTo>
                    <a:pt x="71" y="39"/>
                    <a:pt x="71" y="40"/>
                    <a:pt x="71" y="40"/>
                  </a:cubicBezTo>
                  <a:cubicBezTo>
                    <a:pt x="71" y="41"/>
                    <a:pt x="72" y="42"/>
                    <a:pt x="72" y="42"/>
                  </a:cubicBezTo>
                  <a:cubicBezTo>
                    <a:pt x="74" y="42"/>
                    <a:pt x="76" y="42"/>
                    <a:pt x="77" y="43"/>
                  </a:cubicBezTo>
                  <a:cubicBezTo>
                    <a:pt x="77" y="46"/>
                    <a:pt x="76" y="49"/>
                    <a:pt x="75" y="52"/>
                  </a:cubicBezTo>
                  <a:cubicBezTo>
                    <a:pt x="74" y="52"/>
                    <a:pt x="73" y="52"/>
                    <a:pt x="72" y="52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1" y="52"/>
                    <a:pt x="70" y="52"/>
                    <a:pt x="69" y="53"/>
                  </a:cubicBezTo>
                  <a:cubicBezTo>
                    <a:pt x="67" y="54"/>
                    <a:pt x="66" y="55"/>
                    <a:pt x="65" y="56"/>
                  </a:cubicBezTo>
                  <a:cubicBezTo>
                    <a:pt x="65" y="58"/>
                    <a:pt x="63" y="59"/>
                    <a:pt x="62" y="61"/>
                  </a:cubicBezTo>
                  <a:cubicBezTo>
                    <a:pt x="61" y="61"/>
                    <a:pt x="61" y="62"/>
                    <a:pt x="62" y="63"/>
                  </a:cubicBezTo>
                  <a:cubicBezTo>
                    <a:pt x="62" y="64"/>
                    <a:pt x="63" y="66"/>
                    <a:pt x="64" y="67"/>
                  </a:cubicBezTo>
                  <a:cubicBezTo>
                    <a:pt x="62" y="69"/>
                    <a:pt x="59" y="71"/>
                    <a:pt x="56" y="72"/>
                  </a:cubicBezTo>
                  <a:cubicBezTo>
                    <a:pt x="55" y="71"/>
                    <a:pt x="54" y="69"/>
                    <a:pt x="54" y="68"/>
                  </a:cubicBezTo>
                  <a:cubicBezTo>
                    <a:pt x="53" y="67"/>
                    <a:pt x="53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48" y="68"/>
                    <a:pt x="45" y="69"/>
                    <a:pt x="42" y="69"/>
                  </a:cubicBezTo>
                  <a:cubicBezTo>
                    <a:pt x="41" y="69"/>
                    <a:pt x="41" y="69"/>
                    <a:pt x="40" y="6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69"/>
                    <a:pt x="39" y="69"/>
                    <a:pt x="39" y="70"/>
                  </a:cubicBezTo>
                  <a:cubicBezTo>
                    <a:pt x="38" y="72"/>
                    <a:pt x="38" y="73"/>
                    <a:pt x="38" y="75"/>
                  </a:cubicBezTo>
                  <a:cubicBezTo>
                    <a:pt x="35" y="74"/>
                    <a:pt x="32" y="74"/>
                    <a:pt x="29" y="73"/>
                  </a:cubicBezTo>
                  <a:cubicBezTo>
                    <a:pt x="29" y="71"/>
                    <a:pt x="29" y="69"/>
                    <a:pt x="30" y="68"/>
                  </a:cubicBezTo>
                  <a:cubicBezTo>
                    <a:pt x="30" y="67"/>
                    <a:pt x="30" y="66"/>
                    <a:pt x="29" y="66"/>
                  </a:cubicBezTo>
                  <a:cubicBezTo>
                    <a:pt x="25" y="64"/>
                    <a:pt x="22" y="62"/>
                    <a:pt x="20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6" y="60"/>
                    <a:pt x="15" y="61"/>
                    <a:pt x="14" y="61"/>
                  </a:cubicBezTo>
                  <a:cubicBezTo>
                    <a:pt x="12" y="59"/>
                    <a:pt x="10" y="56"/>
                    <a:pt x="9" y="53"/>
                  </a:cubicBezTo>
                  <a:cubicBezTo>
                    <a:pt x="10" y="53"/>
                    <a:pt x="12" y="52"/>
                    <a:pt x="13" y="51"/>
                  </a:cubicBezTo>
                  <a:cubicBezTo>
                    <a:pt x="14" y="51"/>
                    <a:pt x="14" y="50"/>
                    <a:pt x="14" y="49"/>
                  </a:cubicBezTo>
                  <a:cubicBezTo>
                    <a:pt x="12" y="46"/>
                    <a:pt x="12" y="43"/>
                    <a:pt x="12" y="39"/>
                  </a:cubicBezTo>
                  <a:cubicBezTo>
                    <a:pt x="12" y="39"/>
                    <a:pt x="12" y="38"/>
                    <a:pt x="12" y="38"/>
                  </a:cubicBezTo>
                  <a:cubicBezTo>
                    <a:pt x="12" y="37"/>
                    <a:pt x="11" y="36"/>
                    <a:pt x="11" y="36"/>
                  </a:cubicBezTo>
                  <a:cubicBezTo>
                    <a:pt x="9" y="36"/>
                    <a:pt x="7" y="35"/>
                    <a:pt x="6" y="35"/>
                  </a:cubicBezTo>
                  <a:cubicBezTo>
                    <a:pt x="6" y="32"/>
                    <a:pt x="7" y="29"/>
                    <a:pt x="8" y="26"/>
                  </a:cubicBezTo>
                  <a:cubicBezTo>
                    <a:pt x="10" y="26"/>
                    <a:pt x="11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4" y="27"/>
                    <a:pt x="15" y="26"/>
                  </a:cubicBezTo>
                  <a:cubicBezTo>
                    <a:pt x="16" y="25"/>
                    <a:pt x="17" y="23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0"/>
                    <a:pt x="20" y="18"/>
                    <a:pt x="21" y="17"/>
                  </a:cubicBezTo>
                  <a:cubicBezTo>
                    <a:pt x="22" y="17"/>
                    <a:pt x="22" y="16"/>
                    <a:pt x="22" y="15"/>
                  </a:cubicBezTo>
                  <a:cubicBezTo>
                    <a:pt x="21" y="14"/>
                    <a:pt x="20" y="12"/>
                    <a:pt x="19" y="11"/>
                  </a:cubicBezTo>
                  <a:cubicBezTo>
                    <a:pt x="22" y="9"/>
                    <a:pt x="24" y="7"/>
                    <a:pt x="27" y="6"/>
                  </a:cubicBezTo>
                  <a:cubicBezTo>
                    <a:pt x="28" y="8"/>
                    <a:pt x="29" y="9"/>
                    <a:pt x="30" y="10"/>
                  </a:cubicBezTo>
                  <a:cubicBezTo>
                    <a:pt x="30" y="11"/>
                    <a:pt x="31" y="11"/>
                    <a:pt x="31" y="11"/>
                  </a:cubicBezTo>
                  <a:cubicBezTo>
                    <a:pt x="31" y="11"/>
                    <a:pt x="31" y="11"/>
                    <a:pt x="32" y="11"/>
                  </a:cubicBezTo>
                  <a:cubicBezTo>
                    <a:pt x="35" y="10"/>
                    <a:pt x="38" y="9"/>
                    <a:pt x="42" y="9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moveTo>
                    <a:pt x="44" y="0"/>
                  </a:moveTo>
                  <a:cubicBezTo>
                    <a:pt x="44" y="0"/>
                    <a:pt x="43" y="1"/>
                    <a:pt x="43" y="1"/>
                  </a:cubicBezTo>
                  <a:cubicBezTo>
                    <a:pt x="43" y="3"/>
                    <a:pt x="42" y="5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8" y="6"/>
                    <a:pt x="35" y="7"/>
                    <a:pt x="32" y="8"/>
                  </a:cubicBezTo>
                  <a:cubicBezTo>
                    <a:pt x="31" y="6"/>
                    <a:pt x="30" y="5"/>
                    <a:pt x="29" y="4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3" y="5"/>
                    <a:pt x="20" y="7"/>
                    <a:pt x="16" y="10"/>
                  </a:cubicBezTo>
                  <a:cubicBezTo>
                    <a:pt x="16" y="10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3"/>
                    <a:pt x="15" y="15"/>
                    <a:pt x="14" y="17"/>
                  </a:cubicBezTo>
                  <a:cubicBezTo>
                    <a:pt x="13" y="17"/>
                    <a:pt x="13" y="18"/>
                    <a:pt x="14" y="18"/>
                  </a:cubicBezTo>
                  <a:cubicBezTo>
                    <a:pt x="14" y="19"/>
                    <a:pt x="15" y="19"/>
                    <a:pt x="15" y="20"/>
                  </a:cubicBezTo>
                  <a:cubicBezTo>
                    <a:pt x="14" y="21"/>
                    <a:pt x="13" y="23"/>
                    <a:pt x="13" y="24"/>
                  </a:cubicBezTo>
                  <a:cubicBezTo>
                    <a:pt x="11" y="24"/>
                    <a:pt x="9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6" y="23"/>
                    <a:pt x="6" y="2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9"/>
                    <a:pt x="1" y="38"/>
                    <a:pt x="0" y="43"/>
                  </a:cubicBezTo>
                  <a:cubicBezTo>
                    <a:pt x="0" y="43"/>
                    <a:pt x="1" y="44"/>
                    <a:pt x="2" y="44"/>
                  </a:cubicBezTo>
                  <a:cubicBezTo>
                    <a:pt x="3" y="45"/>
                    <a:pt x="5" y="45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7"/>
                    <a:pt x="7" y="49"/>
                    <a:pt x="7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5" y="52"/>
                    <a:pt x="5" y="53"/>
                  </a:cubicBezTo>
                  <a:cubicBezTo>
                    <a:pt x="5" y="55"/>
                    <a:pt x="4" y="57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60"/>
                    <a:pt x="3" y="61"/>
                    <a:pt x="4" y="61"/>
                  </a:cubicBezTo>
                  <a:cubicBezTo>
                    <a:pt x="5" y="64"/>
                    <a:pt x="7" y="68"/>
                    <a:pt x="9" y="70"/>
                  </a:cubicBezTo>
                  <a:cubicBezTo>
                    <a:pt x="9" y="71"/>
                    <a:pt x="10" y="71"/>
                    <a:pt x="10" y="71"/>
                  </a:cubicBezTo>
                  <a:cubicBezTo>
                    <a:pt x="10" y="71"/>
                    <a:pt x="11" y="71"/>
                    <a:pt x="11" y="71"/>
                  </a:cubicBezTo>
                  <a:cubicBezTo>
                    <a:pt x="11" y="71"/>
                    <a:pt x="11" y="71"/>
                    <a:pt x="12" y="71"/>
                  </a:cubicBezTo>
                  <a:cubicBezTo>
                    <a:pt x="13" y="70"/>
                    <a:pt x="14" y="70"/>
                    <a:pt x="16" y="69"/>
                  </a:cubicBezTo>
                  <a:cubicBezTo>
                    <a:pt x="18" y="71"/>
                    <a:pt x="20" y="73"/>
                    <a:pt x="23" y="74"/>
                  </a:cubicBezTo>
                  <a:cubicBezTo>
                    <a:pt x="23" y="76"/>
                    <a:pt x="23" y="78"/>
                    <a:pt x="23" y="80"/>
                  </a:cubicBezTo>
                  <a:cubicBezTo>
                    <a:pt x="23" y="81"/>
                    <a:pt x="23" y="81"/>
                    <a:pt x="24" y="81"/>
                  </a:cubicBezTo>
                  <a:cubicBezTo>
                    <a:pt x="28" y="83"/>
                    <a:pt x="32" y="84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7" y="85"/>
                    <a:pt x="38" y="84"/>
                    <a:pt x="38" y="83"/>
                  </a:cubicBezTo>
                  <a:cubicBezTo>
                    <a:pt x="38" y="82"/>
                    <a:pt x="39" y="80"/>
                    <a:pt x="40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4" y="78"/>
                    <a:pt x="46" y="78"/>
                    <a:pt x="49" y="77"/>
                  </a:cubicBezTo>
                  <a:cubicBezTo>
                    <a:pt x="50" y="78"/>
                    <a:pt x="51" y="80"/>
                    <a:pt x="52" y="81"/>
                  </a:cubicBezTo>
                  <a:cubicBezTo>
                    <a:pt x="52" y="82"/>
                    <a:pt x="53" y="82"/>
                    <a:pt x="53" y="82"/>
                  </a:cubicBezTo>
                  <a:cubicBezTo>
                    <a:pt x="53" y="82"/>
                    <a:pt x="54" y="82"/>
                    <a:pt x="54" y="82"/>
                  </a:cubicBezTo>
                  <a:cubicBezTo>
                    <a:pt x="58" y="80"/>
                    <a:pt x="61" y="78"/>
                    <a:pt x="65" y="75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6" y="72"/>
                    <a:pt x="66" y="71"/>
                    <a:pt x="67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6"/>
                    <a:pt x="66" y="65"/>
                    <a:pt x="66" y="64"/>
                  </a:cubicBezTo>
                  <a:cubicBezTo>
                    <a:pt x="67" y="63"/>
                    <a:pt x="68" y="62"/>
                    <a:pt x="69" y="62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1" y="61"/>
                    <a:pt x="72" y="61"/>
                    <a:pt x="73" y="62"/>
                  </a:cubicBezTo>
                  <a:cubicBezTo>
                    <a:pt x="73" y="62"/>
                    <a:pt x="74" y="62"/>
                    <a:pt x="74" y="62"/>
                  </a:cubicBezTo>
                  <a:cubicBezTo>
                    <a:pt x="74" y="62"/>
                    <a:pt x="75" y="61"/>
                    <a:pt x="75" y="61"/>
                  </a:cubicBezTo>
                  <a:cubicBezTo>
                    <a:pt x="76" y="59"/>
                    <a:pt x="77" y="57"/>
                    <a:pt x="77" y="54"/>
                  </a:cubicBezTo>
                  <a:cubicBezTo>
                    <a:pt x="79" y="50"/>
                    <a:pt x="80" y="46"/>
                    <a:pt x="80" y="42"/>
                  </a:cubicBezTo>
                  <a:cubicBezTo>
                    <a:pt x="80" y="41"/>
                    <a:pt x="80" y="41"/>
                    <a:pt x="79" y="40"/>
                  </a:cubicBezTo>
                  <a:cubicBezTo>
                    <a:pt x="78" y="40"/>
                    <a:pt x="76" y="40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7"/>
                    <a:pt x="74" y="35"/>
                    <a:pt x="74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6" y="32"/>
                    <a:pt x="76" y="32"/>
                  </a:cubicBezTo>
                  <a:cubicBezTo>
                    <a:pt x="76" y="30"/>
                    <a:pt x="77" y="28"/>
                    <a:pt x="77" y="2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5"/>
                    <a:pt x="78" y="25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77" y="23"/>
                    <a:pt x="77" y="22"/>
                    <a:pt x="76" y="21"/>
                  </a:cubicBezTo>
                  <a:cubicBezTo>
                    <a:pt x="76" y="21"/>
                    <a:pt x="75" y="19"/>
                    <a:pt x="74" y="17"/>
                  </a:cubicBezTo>
                  <a:cubicBezTo>
                    <a:pt x="73" y="16"/>
                    <a:pt x="73" y="16"/>
                    <a:pt x="72" y="15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0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8" y="14"/>
                    <a:pt x="66" y="15"/>
                    <a:pt x="65" y="16"/>
                  </a:cubicBezTo>
                  <a:cubicBezTo>
                    <a:pt x="62" y="14"/>
                    <a:pt x="60" y="12"/>
                    <a:pt x="57" y="10"/>
                  </a:cubicBezTo>
                  <a:cubicBezTo>
                    <a:pt x="57" y="8"/>
                    <a:pt x="57" y="7"/>
                    <a:pt x="58" y="5"/>
                  </a:cubicBezTo>
                  <a:cubicBezTo>
                    <a:pt x="58" y="4"/>
                    <a:pt x="58" y="4"/>
                    <a:pt x="57" y="3"/>
                  </a:cubicBezTo>
                  <a:cubicBezTo>
                    <a:pt x="53" y="2"/>
                    <a:pt x="49" y="1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" name="Freeform 747"/>
            <p:cNvSpPr>
              <a:spLocks noEditPoints="1"/>
            </p:cNvSpPr>
            <p:nvPr/>
          </p:nvSpPr>
          <p:spPr bwMode="auto">
            <a:xfrm>
              <a:off x="5024" y="3007"/>
              <a:ext cx="296" cy="284"/>
            </a:xfrm>
            <a:custGeom>
              <a:avLst/>
              <a:gdLst>
                <a:gd name="T0" fmla="*/ 63 w 125"/>
                <a:gd name="T1" fmla="*/ 116 h 120"/>
                <a:gd name="T2" fmla="*/ 5 w 125"/>
                <a:gd name="T3" fmla="*/ 60 h 120"/>
                <a:gd name="T4" fmla="*/ 63 w 125"/>
                <a:gd name="T5" fmla="*/ 4 h 120"/>
                <a:gd name="T6" fmla="*/ 63 w 125"/>
                <a:gd name="T7" fmla="*/ 4 h 120"/>
                <a:gd name="T8" fmla="*/ 103 w 125"/>
                <a:gd name="T9" fmla="*/ 18 h 120"/>
                <a:gd name="T10" fmla="*/ 120 w 125"/>
                <a:gd name="T11" fmla="*/ 60 h 120"/>
                <a:gd name="T12" fmla="*/ 63 w 125"/>
                <a:gd name="T13" fmla="*/ 116 h 120"/>
                <a:gd name="T14" fmla="*/ 63 w 125"/>
                <a:gd name="T15" fmla="*/ 0 h 120"/>
                <a:gd name="T16" fmla="*/ 63 w 125"/>
                <a:gd name="T17" fmla="*/ 0 h 120"/>
                <a:gd name="T18" fmla="*/ 0 w 125"/>
                <a:gd name="T19" fmla="*/ 60 h 120"/>
                <a:gd name="T20" fmla="*/ 63 w 125"/>
                <a:gd name="T21" fmla="*/ 120 h 120"/>
                <a:gd name="T22" fmla="*/ 125 w 125"/>
                <a:gd name="T23" fmla="*/ 60 h 120"/>
                <a:gd name="T24" fmla="*/ 63 w 125"/>
                <a:gd name="T2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20">
                  <a:moveTo>
                    <a:pt x="63" y="116"/>
                  </a:moveTo>
                  <a:cubicBezTo>
                    <a:pt x="35" y="116"/>
                    <a:pt x="5" y="98"/>
                    <a:pt x="5" y="60"/>
                  </a:cubicBezTo>
                  <a:cubicBezTo>
                    <a:pt x="5" y="22"/>
                    <a:pt x="35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78" y="4"/>
                    <a:pt x="92" y="9"/>
                    <a:pt x="103" y="18"/>
                  </a:cubicBezTo>
                  <a:cubicBezTo>
                    <a:pt x="114" y="28"/>
                    <a:pt x="120" y="43"/>
                    <a:pt x="120" y="60"/>
                  </a:cubicBezTo>
                  <a:cubicBezTo>
                    <a:pt x="120" y="98"/>
                    <a:pt x="90" y="116"/>
                    <a:pt x="63" y="116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32" y="0"/>
                    <a:pt x="0" y="20"/>
                    <a:pt x="0" y="60"/>
                  </a:cubicBezTo>
                  <a:cubicBezTo>
                    <a:pt x="0" y="100"/>
                    <a:pt x="32" y="120"/>
                    <a:pt x="63" y="120"/>
                  </a:cubicBezTo>
                  <a:cubicBezTo>
                    <a:pt x="94" y="120"/>
                    <a:pt x="125" y="100"/>
                    <a:pt x="125" y="60"/>
                  </a:cubicBezTo>
                  <a:cubicBezTo>
                    <a:pt x="125" y="20"/>
                    <a:pt x="94" y="0"/>
                    <a:pt x="6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6" name="Freeform 748"/>
            <p:cNvSpPr>
              <a:spLocks noEditPoints="1"/>
            </p:cNvSpPr>
            <p:nvPr/>
          </p:nvSpPr>
          <p:spPr bwMode="auto">
            <a:xfrm>
              <a:off x="4986" y="2969"/>
              <a:ext cx="372" cy="360"/>
            </a:xfrm>
            <a:custGeom>
              <a:avLst/>
              <a:gdLst>
                <a:gd name="T0" fmla="*/ 79 w 157"/>
                <a:gd name="T1" fmla="*/ 147 h 152"/>
                <a:gd name="T2" fmla="*/ 5 w 157"/>
                <a:gd name="T3" fmla="*/ 76 h 152"/>
                <a:gd name="T4" fmla="*/ 79 w 157"/>
                <a:gd name="T5" fmla="*/ 4 h 152"/>
                <a:gd name="T6" fmla="*/ 153 w 157"/>
                <a:gd name="T7" fmla="*/ 76 h 152"/>
                <a:gd name="T8" fmla="*/ 79 w 157"/>
                <a:gd name="T9" fmla="*/ 147 h 152"/>
                <a:gd name="T10" fmla="*/ 79 w 157"/>
                <a:gd name="T11" fmla="*/ 0 h 152"/>
                <a:gd name="T12" fmla="*/ 25 w 157"/>
                <a:gd name="T13" fmla="*/ 19 h 152"/>
                <a:gd name="T14" fmla="*/ 0 w 157"/>
                <a:gd name="T15" fmla="*/ 76 h 152"/>
                <a:gd name="T16" fmla="*/ 25 w 157"/>
                <a:gd name="T17" fmla="*/ 133 h 152"/>
                <a:gd name="T18" fmla="*/ 79 w 157"/>
                <a:gd name="T19" fmla="*/ 152 h 152"/>
                <a:gd name="T20" fmla="*/ 132 w 157"/>
                <a:gd name="T21" fmla="*/ 133 h 152"/>
                <a:gd name="T22" fmla="*/ 157 w 157"/>
                <a:gd name="T23" fmla="*/ 76 h 152"/>
                <a:gd name="T24" fmla="*/ 132 w 157"/>
                <a:gd name="T25" fmla="*/ 19 h 152"/>
                <a:gd name="T26" fmla="*/ 79 w 157"/>
                <a:gd name="T2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152">
                  <a:moveTo>
                    <a:pt x="79" y="147"/>
                  </a:moveTo>
                  <a:cubicBezTo>
                    <a:pt x="42" y="147"/>
                    <a:pt x="5" y="124"/>
                    <a:pt x="5" y="76"/>
                  </a:cubicBezTo>
                  <a:cubicBezTo>
                    <a:pt x="5" y="28"/>
                    <a:pt x="42" y="4"/>
                    <a:pt x="79" y="4"/>
                  </a:cubicBezTo>
                  <a:cubicBezTo>
                    <a:pt x="116" y="4"/>
                    <a:pt x="153" y="28"/>
                    <a:pt x="153" y="76"/>
                  </a:cubicBezTo>
                  <a:cubicBezTo>
                    <a:pt x="153" y="124"/>
                    <a:pt x="116" y="147"/>
                    <a:pt x="79" y="147"/>
                  </a:cubicBezTo>
                  <a:moveTo>
                    <a:pt x="79" y="0"/>
                  </a:moveTo>
                  <a:cubicBezTo>
                    <a:pt x="58" y="0"/>
                    <a:pt x="39" y="7"/>
                    <a:pt x="25" y="19"/>
                  </a:cubicBezTo>
                  <a:cubicBezTo>
                    <a:pt x="9" y="33"/>
                    <a:pt x="0" y="53"/>
                    <a:pt x="0" y="76"/>
                  </a:cubicBezTo>
                  <a:cubicBezTo>
                    <a:pt x="0" y="99"/>
                    <a:pt x="9" y="119"/>
                    <a:pt x="25" y="133"/>
                  </a:cubicBezTo>
                  <a:cubicBezTo>
                    <a:pt x="39" y="145"/>
                    <a:pt x="58" y="152"/>
                    <a:pt x="79" y="152"/>
                  </a:cubicBezTo>
                  <a:cubicBezTo>
                    <a:pt x="99" y="152"/>
                    <a:pt x="118" y="145"/>
                    <a:pt x="132" y="133"/>
                  </a:cubicBezTo>
                  <a:cubicBezTo>
                    <a:pt x="148" y="119"/>
                    <a:pt x="157" y="99"/>
                    <a:pt x="157" y="76"/>
                  </a:cubicBezTo>
                  <a:cubicBezTo>
                    <a:pt x="157" y="53"/>
                    <a:pt x="148" y="33"/>
                    <a:pt x="132" y="19"/>
                  </a:cubicBezTo>
                  <a:cubicBezTo>
                    <a:pt x="118" y="7"/>
                    <a:pt x="99" y="0"/>
                    <a:pt x="7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" name="Freeform 749"/>
            <p:cNvSpPr>
              <a:spLocks/>
            </p:cNvSpPr>
            <p:nvPr/>
          </p:nvSpPr>
          <p:spPr bwMode="auto">
            <a:xfrm>
              <a:off x="5159" y="3031"/>
              <a:ext cx="16" cy="31"/>
            </a:xfrm>
            <a:custGeom>
              <a:avLst/>
              <a:gdLst>
                <a:gd name="T0" fmla="*/ 4 w 7"/>
                <a:gd name="T1" fmla="*/ 0 h 13"/>
                <a:gd name="T2" fmla="*/ 1 w 7"/>
                <a:gd name="T3" fmla="*/ 1 h 13"/>
                <a:gd name="T4" fmla="*/ 2 w 7"/>
                <a:gd name="T5" fmla="*/ 12 h 13"/>
                <a:gd name="T6" fmla="*/ 3 w 7"/>
                <a:gd name="T7" fmla="*/ 13 h 13"/>
                <a:gd name="T8" fmla="*/ 4 w 7"/>
                <a:gd name="T9" fmla="*/ 13 h 13"/>
                <a:gd name="T10" fmla="*/ 6 w 7"/>
                <a:gd name="T11" fmla="*/ 10 h 13"/>
                <a:gd name="T12" fmla="*/ 6 w 7"/>
                <a:gd name="T13" fmla="*/ 3 h 13"/>
                <a:gd name="T14" fmla="*/ 5 w 7"/>
                <a:gd name="T15" fmla="*/ 0 h 13"/>
                <a:gd name="T16" fmla="*/ 4 w 7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9"/>
                    <a:pt x="2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6" y="12"/>
                    <a:pt x="6" y="10"/>
                  </a:cubicBezTo>
                  <a:cubicBezTo>
                    <a:pt x="7" y="8"/>
                    <a:pt x="7" y="5"/>
                    <a:pt x="6" y="3"/>
                  </a:cubicBezTo>
                  <a:cubicBezTo>
                    <a:pt x="6" y="2"/>
                    <a:pt x="6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" name="Freeform 750"/>
            <p:cNvSpPr>
              <a:spLocks/>
            </p:cNvSpPr>
            <p:nvPr/>
          </p:nvSpPr>
          <p:spPr bwMode="auto">
            <a:xfrm>
              <a:off x="5159" y="3230"/>
              <a:ext cx="16" cy="40"/>
            </a:xfrm>
            <a:custGeom>
              <a:avLst/>
              <a:gdLst>
                <a:gd name="T0" fmla="*/ 3 w 7"/>
                <a:gd name="T1" fmla="*/ 0 h 17"/>
                <a:gd name="T2" fmla="*/ 1 w 7"/>
                <a:gd name="T3" fmla="*/ 2 h 17"/>
                <a:gd name="T4" fmla="*/ 1 w 7"/>
                <a:gd name="T5" fmla="*/ 14 h 17"/>
                <a:gd name="T6" fmla="*/ 2 w 7"/>
                <a:gd name="T7" fmla="*/ 16 h 17"/>
                <a:gd name="T8" fmla="*/ 4 w 7"/>
                <a:gd name="T9" fmla="*/ 17 h 17"/>
                <a:gd name="T10" fmla="*/ 6 w 7"/>
                <a:gd name="T11" fmla="*/ 16 h 17"/>
                <a:gd name="T12" fmla="*/ 5 w 7"/>
                <a:gd name="T13" fmla="*/ 1 h 17"/>
                <a:gd name="T14" fmla="*/ 4 w 7"/>
                <a:gd name="T15" fmla="*/ 0 h 17"/>
                <a:gd name="T16" fmla="*/ 3 w 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5"/>
                    <a:pt x="0" y="11"/>
                    <a:pt x="1" y="14"/>
                  </a:cubicBezTo>
                  <a:cubicBezTo>
                    <a:pt x="1" y="14"/>
                    <a:pt x="1" y="16"/>
                    <a:pt x="2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4" y="17"/>
                    <a:pt x="5" y="17"/>
                    <a:pt x="6" y="16"/>
                  </a:cubicBezTo>
                  <a:cubicBezTo>
                    <a:pt x="7" y="15"/>
                    <a:pt x="7" y="3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" name="Freeform 751"/>
            <p:cNvSpPr>
              <a:spLocks/>
            </p:cNvSpPr>
            <p:nvPr/>
          </p:nvSpPr>
          <p:spPr bwMode="auto">
            <a:xfrm>
              <a:off x="5047" y="3142"/>
              <a:ext cx="43" cy="17"/>
            </a:xfrm>
            <a:custGeom>
              <a:avLst/>
              <a:gdLst>
                <a:gd name="T0" fmla="*/ 9 w 18"/>
                <a:gd name="T1" fmla="*/ 0 h 7"/>
                <a:gd name="T2" fmla="*/ 3 w 18"/>
                <a:gd name="T3" fmla="*/ 1 h 7"/>
                <a:gd name="T4" fmla="*/ 1 w 18"/>
                <a:gd name="T5" fmla="*/ 2 h 7"/>
                <a:gd name="T6" fmla="*/ 1 w 18"/>
                <a:gd name="T7" fmla="*/ 6 h 7"/>
                <a:gd name="T8" fmla="*/ 8 w 18"/>
                <a:gd name="T9" fmla="*/ 7 h 7"/>
                <a:gd name="T10" fmla="*/ 16 w 18"/>
                <a:gd name="T11" fmla="*/ 5 h 7"/>
                <a:gd name="T12" fmla="*/ 17 w 18"/>
                <a:gd name="T13" fmla="*/ 4 h 7"/>
                <a:gd name="T14" fmla="*/ 17 w 18"/>
                <a:gd name="T15" fmla="*/ 2 h 7"/>
                <a:gd name="T16" fmla="*/ 15 w 18"/>
                <a:gd name="T17" fmla="*/ 1 h 7"/>
                <a:gd name="T18" fmla="*/ 9 w 18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7">
                  <a:moveTo>
                    <a:pt x="9" y="0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3" y="1"/>
                    <a:pt x="1" y="1"/>
                    <a:pt x="1" y="2"/>
                  </a:cubicBezTo>
                  <a:cubicBezTo>
                    <a:pt x="0" y="3"/>
                    <a:pt x="0" y="5"/>
                    <a:pt x="1" y="6"/>
                  </a:cubicBezTo>
                  <a:cubicBezTo>
                    <a:pt x="1" y="6"/>
                    <a:pt x="2" y="7"/>
                    <a:pt x="8" y="7"/>
                  </a:cubicBezTo>
                  <a:cubicBezTo>
                    <a:pt x="10" y="7"/>
                    <a:pt x="15" y="6"/>
                    <a:pt x="16" y="5"/>
                  </a:cubicBezTo>
                  <a:cubicBezTo>
                    <a:pt x="16" y="5"/>
                    <a:pt x="17" y="5"/>
                    <a:pt x="17" y="4"/>
                  </a:cubicBezTo>
                  <a:cubicBezTo>
                    <a:pt x="18" y="3"/>
                    <a:pt x="17" y="3"/>
                    <a:pt x="17" y="2"/>
                  </a:cubicBezTo>
                  <a:cubicBezTo>
                    <a:pt x="17" y="1"/>
                    <a:pt x="15" y="1"/>
                    <a:pt x="15" y="1"/>
                  </a:cubicBezTo>
                  <a:cubicBezTo>
                    <a:pt x="13" y="0"/>
                    <a:pt x="11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0" name="Freeform 752"/>
            <p:cNvSpPr>
              <a:spLocks/>
            </p:cNvSpPr>
            <p:nvPr/>
          </p:nvSpPr>
          <p:spPr bwMode="auto">
            <a:xfrm>
              <a:off x="5246" y="3142"/>
              <a:ext cx="41" cy="17"/>
            </a:xfrm>
            <a:custGeom>
              <a:avLst/>
              <a:gdLst>
                <a:gd name="T0" fmla="*/ 9 w 17"/>
                <a:gd name="T1" fmla="*/ 0 h 7"/>
                <a:gd name="T2" fmla="*/ 1 w 17"/>
                <a:gd name="T3" fmla="*/ 2 h 7"/>
                <a:gd name="T4" fmla="*/ 0 w 17"/>
                <a:gd name="T5" fmla="*/ 3 h 7"/>
                <a:gd name="T6" fmla="*/ 0 w 17"/>
                <a:gd name="T7" fmla="*/ 5 h 7"/>
                <a:gd name="T8" fmla="*/ 2 w 17"/>
                <a:gd name="T9" fmla="*/ 6 h 7"/>
                <a:gd name="T10" fmla="*/ 9 w 17"/>
                <a:gd name="T11" fmla="*/ 7 h 7"/>
                <a:gd name="T12" fmla="*/ 14 w 17"/>
                <a:gd name="T13" fmla="*/ 6 h 7"/>
                <a:gd name="T14" fmla="*/ 17 w 17"/>
                <a:gd name="T15" fmla="*/ 5 h 7"/>
                <a:gd name="T16" fmla="*/ 16 w 17"/>
                <a:gd name="T17" fmla="*/ 1 h 7"/>
                <a:gd name="T18" fmla="*/ 9 w 1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7">
                  <a:moveTo>
                    <a:pt x="9" y="0"/>
                  </a:moveTo>
                  <a:cubicBezTo>
                    <a:pt x="7" y="0"/>
                    <a:pt x="3" y="0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4" y="6"/>
                    <a:pt x="6" y="7"/>
                    <a:pt x="9" y="7"/>
                  </a:cubicBezTo>
                  <a:cubicBezTo>
                    <a:pt x="11" y="7"/>
                    <a:pt x="13" y="7"/>
                    <a:pt x="14" y="6"/>
                  </a:cubicBezTo>
                  <a:cubicBezTo>
                    <a:pt x="15" y="6"/>
                    <a:pt x="16" y="6"/>
                    <a:pt x="17" y="5"/>
                  </a:cubicBezTo>
                  <a:cubicBezTo>
                    <a:pt x="17" y="4"/>
                    <a:pt x="17" y="2"/>
                    <a:pt x="16" y="1"/>
                  </a:cubicBezTo>
                  <a:cubicBezTo>
                    <a:pt x="16" y="1"/>
                    <a:pt x="15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1" name="Freeform 753"/>
            <p:cNvSpPr>
              <a:spLocks/>
            </p:cNvSpPr>
            <p:nvPr/>
          </p:nvSpPr>
          <p:spPr bwMode="auto">
            <a:xfrm>
              <a:off x="5066" y="3197"/>
              <a:ext cx="22" cy="19"/>
            </a:xfrm>
            <a:custGeom>
              <a:avLst/>
              <a:gdLst>
                <a:gd name="T0" fmla="*/ 7 w 9"/>
                <a:gd name="T1" fmla="*/ 0 h 8"/>
                <a:gd name="T2" fmla="*/ 6 w 9"/>
                <a:gd name="T3" fmla="*/ 1 h 8"/>
                <a:gd name="T4" fmla="*/ 1 w 9"/>
                <a:gd name="T5" fmla="*/ 5 h 8"/>
                <a:gd name="T6" fmla="*/ 1 w 9"/>
                <a:gd name="T7" fmla="*/ 7 h 8"/>
                <a:gd name="T8" fmla="*/ 2 w 9"/>
                <a:gd name="T9" fmla="*/ 8 h 8"/>
                <a:gd name="T10" fmla="*/ 3 w 9"/>
                <a:gd name="T11" fmla="*/ 8 h 8"/>
                <a:gd name="T12" fmla="*/ 9 w 9"/>
                <a:gd name="T13" fmla="*/ 2 h 8"/>
                <a:gd name="T14" fmla="*/ 8 w 9"/>
                <a:gd name="T15" fmla="*/ 0 h 8"/>
                <a:gd name="T16" fmla="*/ 7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5" y="2"/>
                    <a:pt x="3" y="4"/>
                    <a:pt x="1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5" y="7"/>
                    <a:pt x="7" y="5"/>
                    <a:pt x="9" y="2"/>
                  </a:cubicBezTo>
                  <a:cubicBezTo>
                    <a:pt x="9" y="2"/>
                    <a:pt x="9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2" name="Freeform 754"/>
            <p:cNvSpPr>
              <a:spLocks/>
            </p:cNvSpPr>
            <p:nvPr/>
          </p:nvSpPr>
          <p:spPr bwMode="auto">
            <a:xfrm>
              <a:off x="5111" y="3232"/>
              <a:ext cx="17" cy="19"/>
            </a:xfrm>
            <a:custGeom>
              <a:avLst/>
              <a:gdLst>
                <a:gd name="T0" fmla="*/ 5 w 7"/>
                <a:gd name="T1" fmla="*/ 0 h 8"/>
                <a:gd name="T2" fmla="*/ 4 w 7"/>
                <a:gd name="T3" fmla="*/ 1 h 8"/>
                <a:gd name="T4" fmla="*/ 1 w 7"/>
                <a:gd name="T5" fmla="*/ 6 h 8"/>
                <a:gd name="T6" fmla="*/ 1 w 7"/>
                <a:gd name="T7" fmla="*/ 8 h 8"/>
                <a:gd name="T8" fmla="*/ 2 w 7"/>
                <a:gd name="T9" fmla="*/ 8 h 8"/>
                <a:gd name="T10" fmla="*/ 3 w 7"/>
                <a:gd name="T11" fmla="*/ 8 h 8"/>
                <a:gd name="T12" fmla="*/ 6 w 7"/>
                <a:gd name="T13" fmla="*/ 3 h 8"/>
                <a:gd name="T14" fmla="*/ 6 w 7"/>
                <a:gd name="T15" fmla="*/ 1 h 8"/>
                <a:gd name="T16" fmla="*/ 5 w 7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3"/>
                    <a:pt x="2" y="4"/>
                    <a:pt x="1" y="6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5" y="6"/>
                    <a:pt x="5" y="5"/>
                    <a:pt x="6" y="3"/>
                  </a:cubicBezTo>
                  <a:cubicBezTo>
                    <a:pt x="7" y="2"/>
                    <a:pt x="7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3" name="Freeform 755"/>
            <p:cNvSpPr>
              <a:spLocks/>
            </p:cNvSpPr>
            <p:nvPr/>
          </p:nvSpPr>
          <p:spPr bwMode="auto">
            <a:xfrm>
              <a:off x="5211" y="3235"/>
              <a:ext cx="19" cy="14"/>
            </a:xfrm>
            <a:custGeom>
              <a:avLst/>
              <a:gdLst>
                <a:gd name="T0" fmla="*/ 2 w 8"/>
                <a:gd name="T1" fmla="*/ 0 h 6"/>
                <a:gd name="T2" fmla="*/ 1 w 8"/>
                <a:gd name="T3" fmla="*/ 0 h 6"/>
                <a:gd name="T4" fmla="*/ 1 w 8"/>
                <a:gd name="T5" fmla="*/ 2 h 6"/>
                <a:gd name="T6" fmla="*/ 3 w 8"/>
                <a:gd name="T7" fmla="*/ 5 h 6"/>
                <a:gd name="T8" fmla="*/ 5 w 8"/>
                <a:gd name="T9" fmla="*/ 6 h 6"/>
                <a:gd name="T10" fmla="*/ 6 w 8"/>
                <a:gd name="T11" fmla="*/ 6 h 6"/>
                <a:gd name="T12" fmla="*/ 7 w 8"/>
                <a:gd name="T13" fmla="*/ 5 h 6"/>
                <a:gd name="T14" fmla="*/ 7 w 8"/>
                <a:gd name="T15" fmla="*/ 3 h 6"/>
                <a:gd name="T16" fmla="*/ 5 w 8"/>
                <a:gd name="T17" fmla="*/ 2 h 6"/>
                <a:gd name="T18" fmla="*/ 4 w 8"/>
                <a:gd name="T19" fmla="*/ 0 h 6"/>
                <a:gd name="T20" fmla="*/ 2 w 8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6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3" y="5"/>
                    <a:pt x="4" y="6"/>
                    <a:pt x="5" y="6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7" y="6"/>
                    <a:pt x="7" y="5"/>
                  </a:cubicBezTo>
                  <a:cubicBezTo>
                    <a:pt x="8" y="5"/>
                    <a:pt x="7" y="4"/>
                    <a:pt x="7" y="3"/>
                  </a:cubicBezTo>
                  <a:cubicBezTo>
                    <a:pt x="6" y="3"/>
                    <a:pt x="5" y="2"/>
                    <a:pt x="5" y="2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4" name="Freeform 756"/>
            <p:cNvSpPr>
              <a:spLocks/>
            </p:cNvSpPr>
            <p:nvPr/>
          </p:nvSpPr>
          <p:spPr bwMode="auto">
            <a:xfrm>
              <a:off x="5251" y="3197"/>
              <a:ext cx="21" cy="14"/>
            </a:xfrm>
            <a:custGeom>
              <a:avLst/>
              <a:gdLst>
                <a:gd name="T0" fmla="*/ 2 w 9"/>
                <a:gd name="T1" fmla="*/ 0 h 6"/>
                <a:gd name="T2" fmla="*/ 1 w 9"/>
                <a:gd name="T3" fmla="*/ 0 h 6"/>
                <a:gd name="T4" fmla="*/ 1 w 9"/>
                <a:gd name="T5" fmla="*/ 3 h 6"/>
                <a:gd name="T6" fmla="*/ 4 w 9"/>
                <a:gd name="T7" fmla="*/ 4 h 6"/>
                <a:gd name="T8" fmla="*/ 7 w 9"/>
                <a:gd name="T9" fmla="*/ 6 h 6"/>
                <a:gd name="T10" fmla="*/ 8 w 9"/>
                <a:gd name="T11" fmla="*/ 6 h 6"/>
                <a:gd name="T12" fmla="*/ 9 w 9"/>
                <a:gd name="T13" fmla="*/ 5 h 6"/>
                <a:gd name="T14" fmla="*/ 8 w 9"/>
                <a:gd name="T15" fmla="*/ 3 h 6"/>
                <a:gd name="T16" fmla="*/ 6 w 9"/>
                <a:gd name="T17" fmla="*/ 2 h 6"/>
                <a:gd name="T18" fmla="*/ 3 w 9"/>
                <a:gd name="T19" fmla="*/ 0 h 6"/>
                <a:gd name="T20" fmla="*/ 2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3" y="3"/>
                    <a:pt x="3" y="4"/>
                    <a:pt x="4" y="4"/>
                  </a:cubicBezTo>
                  <a:cubicBezTo>
                    <a:pt x="4" y="5"/>
                    <a:pt x="5" y="5"/>
                    <a:pt x="7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6"/>
                    <a:pt x="9" y="6"/>
                    <a:pt x="9" y="5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1"/>
                    <a:pt x="5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5" name="Freeform 757"/>
            <p:cNvSpPr>
              <a:spLocks/>
            </p:cNvSpPr>
            <p:nvPr/>
          </p:nvSpPr>
          <p:spPr bwMode="auto">
            <a:xfrm>
              <a:off x="5059" y="3093"/>
              <a:ext cx="26" cy="16"/>
            </a:xfrm>
            <a:custGeom>
              <a:avLst/>
              <a:gdLst>
                <a:gd name="T0" fmla="*/ 1 w 11"/>
                <a:gd name="T1" fmla="*/ 0 h 7"/>
                <a:gd name="T2" fmla="*/ 0 w 11"/>
                <a:gd name="T3" fmla="*/ 1 h 7"/>
                <a:gd name="T4" fmla="*/ 0 w 11"/>
                <a:gd name="T5" fmla="*/ 3 h 7"/>
                <a:gd name="T6" fmla="*/ 4 w 11"/>
                <a:gd name="T7" fmla="*/ 5 h 7"/>
                <a:gd name="T8" fmla="*/ 8 w 11"/>
                <a:gd name="T9" fmla="*/ 7 h 7"/>
                <a:gd name="T10" fmla="*/ 9 w 11"/>
                <a:gd name="T11" fmla="*/ 7 h 7"/>
                <a:gd name="T12" fmla="*/ 10 w 11"/>
                <a:gd name="T13" fmla="*/ 6 h 7"/>
                <a:gd name="T14" fmla="*/ 10 w 11"/>
                <a:gd name="T15" fmla="*/ 4 h 7"/>
                <a:gd name="T16" fmla="*/ 5 w 11"/>
                <a:gd name="T17" fmla="*/ 2 h 7"/>
                <a:gd name="T18" fmla="*/ 2 w 11"/>
                <a:gd name="T19" fmla="*/ 0 h 7"/>
                <a:gd name="T20" fmla="*/ 1 w 11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" y="4"/>
                    <a:pt x="3" y="4"/>
                    <a:pt x="4" y="5"/>
                  </a:cubicBezTo>
                  <a:cubicBezTo>
                    <a:pt x="5" y="6"/>
                    <a:pt x="7" y="6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7"/>
                    <a:pt x="10" y="7"/>
                    <a:pt x="10" y="6"/>
                  </a:cubicBezTo>
                  <a:cubicBezTo>
                    <a:pt x="11" y="6"/>
                    <a:pt x="11" y="5"/>
                    <a:pt x="10" y="4"/>
                  </a:cubicBezTo>
                  <a:cubicBezTo>
                    <a:pt x="8" y="3"/>
                    <a:pt x="7" y="3"/>
                    <a:pt x="5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6" name="Freeform 758"/>
            <p:cNvSpPr>
              <a:spLocks/>
            </p:cNvSpPr>
            <p:nvPr/>
          </p:nvSpPr>
          <p:spPr bwMode="auto">
            <a:xfrm>
              <a:off x="5211" y="3040"/>
              <a:ext cx="19" cy="22"/>
            </a:xfrm>
            <a:custGeom>
              <a:avLst/>
              <a:gdLst>
                <a:gd name="T0" fmla="*/ 6 w 8"/>
                <a:gd name="T1" fmla="*/ 0 h 9"/>
                <a:gd name="T2" fmla="*/ 5 w 8"/>
                <a:gd name="T3" fmla="*/ 1 h 9"/>
                <a:gd name="T4" fmla="*/ 3 w 8"/>
                <a:gd name="T5" fmla="*/ 3 h 9"/>
                <a:gd name="T6" fmla="*/ 0 w 8"/>
                <a:gd name="T7" fmla="*/ 7 h 9"/>
                <a:gd name="T8" fmla="*/ 1 w 8"/>
                <a:gd name="T9" fmla="*/ 9 h 9"/>
                <a:gd name="T10" fmla="*/ 2 w 8"/>
                <a:gd name="T11" fmla="*/ 9 h 9"/>
                <a:gd name="T12" fmla="*/ 3 w 8"/>
                <a:gd name="T13" fmla="*/ 8 h 9"/>
                <a:gd name="T14" fmla="*/ 5 w 8"/>
                <a:gd name="T15" fmla="*/ 6 h 9"/>
                <a:gd name="T16" fmla="*/ 7 w 8"/>
                <a:gd name="T17" fmla="*/ 2 h 9"/>
                <a:gd name="T18" fmla="*/ 7 w 8"/>
                <a:gd name="T19" fmla="*/ 0 h 9"/>
                <a:gd name="T20" fmla="*/ 6 w 8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4" y="2"/>
                    <a:pt x="3" y="3"/>
                    <a:pt x="3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4" y="7"/>
                    <a:pt x="4" y="6"/>
                    <a:pt x="5" y="6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8" y="2"/>
                    <a:pt x="8" y="1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7" name="Freeform 759"/>
            <p:cNvSpPr>
              <a:spLocks/>
            </p:cNvSpPr>
            <p:nvPr/>
          </p:nvSpPr>
          <p:spPr bwMode="auto">
            <a:xfrm>
              <a:off x="5251" y="3071"/>
              <a:ext cx="19" cy="19"/>
            </a:xfrm>
            <a:custGeom>
              <a:avLst/>
              <a:gdLst>
                <a:gd name="T0" fmla="*/ 7 w 8"/>
                <a:gd name="T1" fmla="*/ 0 h 8"/>
                <a:gd name="T2" fmla="*/ 5 w 8"/>
                <a:gd name="T3" fmla="*/ 1 h 8"/>
                <a:gd name="T4" fmla="*/ 2 w 8"/>
                <a:gd name="T5" fmla="*/ 5 h 8"/>
                <a:gd name="T6" fmla="*/ 1 w 8"/>
                <a:gd name="T7" fmla="*/ 7 h 8"/>
                <a:gd name="T8" fmla="*/ 2 w 8"/>
                <a:gd name="T9" fmla="*/ 8 h 8"/>
                <a:gd name="T10" fmla="*/ 3 w 8"/>
                <a:gd name="T11" fmla="*/ 8 h 8"/>
                <a:gd name="T12" fmla="*/ 8 w 8"/>
                <a:gd name="T13" fmla="*/ 3 h 8"/>
                <a:gd name="T14" fmla="*/ 7 w 8"/>
                <a:gd name="T15" fmla="*/ 1 h 8"/>
                <a:gd name="T16" fmla="*/ 7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7" y="0"/>
                  </a:moveTo>
                  <a:cubicBezTo>
                    <a:pt x="6" y="0"/>
                    <a:pt x="5" y="1"/>
                    <a:pt x="5" y="1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7" y="5"/>
                    <a:pt x="8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8" name="Freeform 760"/>
            <p:cNvSpPr>
              <a:spLocks noEditPoints="1"/>
            </p:cNvSpPr>
            <p:nvPr/>
          </p:nvSpPr>
          <p:spPr bwMode="auto">
            <a:xfrm>
              <a:off x="5100" y="3057"/>
              <a:ext cx="158" cy="116"/>
            </a:xfrm>
            <a:custGeom>
              <a:avLst/>
              <a:gdLst>
                <a:gd name="T0" fmla="*/ 30 w 67"/>
                <a:gd name="T1" fmla="*/ 43 h 49"/>
                <a:gd name="T2" fmla="*/ 27 w 67"/>
                <a:gd name="T3" fmla="*/ 41 h 49"/>
                <a:gd name="T4" fmla="*/ 30 w 67"/>
                <a:gd name="T5" fmla="*/ 37 h 49"/>
                <a:gd name="T6" fmla="*/ 30 w 67"/>
                <a:gd name="T7" fmla="*/ 37 h 49"/>
                <a:gd name="T8" fmla="*/ 33 w 67"/>
                <a:gd name="T9" fmla="*/ 39 h 49"/>
                <a:gd name="T10" fmla="*/ 32 w 67"/>
                <a:gd name="T11" fmla="*/ 42 h 49"/>
                <a:gd name="T12" fmla="*/ 30 w 67"/>
                <a:gd name="T13" fmla="*/ 43 h 49"/>
                <a:gd name="T14" fmla="*/ 4 w 67"/>
                <a:gd name="T15" fmla="*/ 0 h 49"/>
                <a:gd name="T16" fmla="*/ 3 w 67"/>
                <a:gd name="T17" fmla="*/ 0 h 49"/>
                <a:gd name="T18" fmla="*/ 6 w 67"/>
                <a:gd name="T19" fmla="*/ 11 h 49"/>
                <a:gd name="T20" fmla="*/ 28 w 67"/>
                <a:gd name="T21" fmla="*/ 48 h 49"/>
                <a:gd name="T22" fmla="*/ 29 w 67"/>
                <a:gd name="T23" fmla="*/ 49 h 49"/>
                <a:gd name="T24" fmla="*/ 65 w 67"/>
                <a:gd name="T25" fmla="*/ 25 h 49"/>
                <a:gd name="T26" fmla="*/ 60 w 67"/>
                <a:gd name="T27" fmla="*/ 19 h 49"/>
                <a:gd name="T28" fmla="*/ 32 w 67"/>
                <a:gd name="T29" fmla="*/ 34 h 49"/>
                <a:gd name="T30" fmla="*/ 11 w 67"/>
                <a:gd name="T31" fmla="*/ 6 h 49"/>
                <a:gd name="T32" fmla="*/ 4 w 67"/>
                <a:gd name="T3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49">
                  <a:moveTo>
                    <a:pt x="30" y="43"/>
                  </a:moveTo>
                  <a:cubicBezTo>
                    <a:pt x="29" y="43"/>
                    <a:pt x="28" y="43"/>
                    <a:pt x="27" y="41"/>
                  </a:cubicBezTo>
                  <a:cubicBezTo>
                    <a:pt x="26" y="40"/>
                    <a:pt x="28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1" y="37"/>
                    <a:pt x="33" y="38"/>
                    <a:pt x="33" y="39"/>
                  </a:cubicBezTo>
                  <a:cubicBezTo>
                    <a:pt x="34" y="40"/>
                    <a:pt x="33" y="42"/>
                    <a:pt x="32" y="42"/>
                  </a:cubicBezTo>
                  <a:cubicBezTo>
                    <a:pt x="32" y="43"/>
                    <a:pt x="31" y="43"/>
                    <a:pt x="30" y="43"/>
                  </a:cubicBezTo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0" y="2"/>
                    <a:pt x="6" y="11"/>
                    <a:pt x="6" y="11"/>
                  </a:cubicBezTo>
                  <a:cubicBezTo>
                    <a:pt x="13" y="23"/>
                    <a:pt x="24" y="45"/>
                    <a:pt x="28" y="48"/>
                  </a:cubicBezTo>
                  <a:cubicBezTo>
                    <a:pt x="28" y="48"/>
                    <a:pt x="29" y="49"/>
                    <a:pt x="29" y="49"/>
                  </a:cubicBezTo>
                  <a:cubicBezTo>
                    <a:pt x="35" y="49"/>
                    <a:pt x="65" y="25"/>
                    <a:pt x="65" y="25"/>
                  </a:cubicBezTo>
                  <a:cubicBezTo>
                    <a:pt x="67" y="20"/>
                    <a:pt x="62" y="19"/>
                    <a:pt x="60" y="19"/>
                  </a:cubicBezTo>
                  <a:cubicBezTo>
                    <a:pt x="60" y="19"/>
                    <a:pt x="37" y="32"/>
                    <a:pt x="32" y="34"/>
                  </a:cubicBezTo>
                  <a:cubicBezTo>
                    <a:pt x="28" y="32"/>
                    <a:pt x="17" y="14"/>
                    <a:pt x="11" y="6"/>
                  </a:cubicBezTo>
                  <a:cubicBezTo>
                    <a:pt x="11" y="6"/>
                    <a:pt x="6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9" name="Freeform 761"/>
            <p:cNvSpPr>
              <a:spLocks noEditPoints="1"/>
            </p:cNvSpPr>
            <p:nvPr/>
          </p:nvSpPr>
          <p:spPr bwMode="auto">
            <a:xfrm>
              <a:off x="4716" y="1367"/>
              <a:ext cx="440" cy="450"/>
            </a:xfrm>
            <a:custGeom>
              <a:avLst/>
              <a:gdLst>
                <a:gd name="T0" fmla="*/ 124 w 186"/>
                <a:gd name="T1" fmla="*/ 174 h 190"/>
                <a:gd name="T2" fmla="*/ 90 w 186"/>
                <a:gd name="T3" fmla="*/ 167 h 190"/>
                <a:gd name="T4" fmla="*/ 102 w 186"/>
                <a:gd name="T5" fmla="*/ 167 h 190"/>
                <a:gd name="T6" fmla="*/ 69 w 186"/>
                <a:gd name="T7" fmla="*/ 184 h 190"/>
                <a:gd name="T8" fmla="*/ 105 w 186"/>
                <a:gd name="T9" fmla="*/ 185 h 190"/>
                <a:gd name="T10" fmla="*/ 120 w 186"/>
                <a:gd name="T11" fmla="*/ 172 h 190"/>
                <a:gd name="T12" fmla="*/ 120 w 186"/>
                <a:gd name="T13" fmla="*/ 173 h 190"/>
                <a:gd name="T14" fmla="*/ 46 w 186"/>
                <a:gd name="T15" fmla="*/ 175 h 190"/>
                <a:gd name="T16" fmla="*/ 141 w 186"/>
                <a:gd name="T17" fmla="*/ 156 h 190"/>
                <a:gd name="T18" fmla="*/ 36 w 186"/>
                <a:gd name="T19" fmla="*/ 169 h 190"/>
                <a:gd name="T20" fmla="*/ 118 w 186"/>
                <a:gd name="T21" fmla="*/ 162 h 190"/>
                <a:gd name="T22" fmla="*/ 123 w 186"/>
                <a:gd name="T23" fmla="*/ 154 h 190"/>
                <a:gd name="T24" fmla="*/ 34 w 186"/>
                <a:gd name="T25" fmla="*/ 149 h 190"/>
                <a:gd name="T26" fmla="*/ 151 w 186"/>
                <a:gd name="T27" fmla="*/ 167 h 190"/>
                <a:gd name="T28" fmla="*/ 18 w 186"/>
                <a:gd name="T29" fmla="*/ 149 h 190"/>
                <a:gd name="T30" fmla="*/ 16 w 186"/>
                <a:gd name="T31" fmla="*/ 145 h 190"/>
                <a:gd name="T32" fmla="*/ 161 w 186"/>
                <a:gd name="T33" fmla="*/ 157 h 190"/>
                <a:gd name="T34" fmla="*/ 10 w 186"/>
                <a:gd name="T35" fmla="*/ 134 h 190"/>
                <a:gd name="T36" fmla="*/ 110 w 186"/>
                <a:gd name="T37" fmla="*/ 128 h 190"/>
                <a:gd name="T38" fmla="*/ 170 w 186"/>
                <a:gd name="T39" fmla="*/ 124 h 190"/>
                <a:gd name="T40" fmla="*/ 102 w 186"/>
                <a:gd name="T41" fmla="*/ 121 h 190"/>
                <a:gd name="T42" fmla="*/ 162 w 186"/>
                <a:gd name="T43" fmla="*/ 115 h 190"/>
                <a:gd name="T44" fmla="*/ 156 w 186"/>
                <a:gd name="T45" fmla="*/ 118 h 190"/>
                <a:gd name="T46" fmla="*/ 6 w 186"/>
                <a:gd name="T47" fmla="*/ 117 h 190"/>
                <a:gd name="T48" fmla="*/ 133 w 186"/>
                <a:gd name="T49" fmla="*/ 109 h 190"/>
                <a:gd name="T50" fmla="*/ 177 w 186"/>
                <a:gd name="T51" fmla="*/ 135 h 190"/>
                <a:gd name="T52" fmla="*/ 99 w 186"/>
                <a:gd name="T53" fmla="*/ 107 h 190"/>
                <a:gd name="T54" fmla="*/ 129 w 186"/>
                <a:gd name="T55" fmla="*/ 157 h 190"/>
                <a:gd name="T56" fmla="*/ 106 w 186"/>
                <a:gd name="T57" fmla="*/ 101 h 190"/>
                <a:gd name="T58" fmla="*/ 168 w 186"/>
                <a:gd name="T59" fmla="*/ 128 h 190"/>
                <a:gd name="T60" fmla="*/ 110 w 186"/>
                <a:gd name="T61" fmla="*/ 98 h 190"/>
                <a:gd name="T62" fmla="*/ 97 w 186"/>
                <a:gd name="T63" fmla="*/ 92 h 190"/>
                <a:gd name="T64" fmla="*/ 103 w 186"/>
                <a:gd name="T65" fmla="*/ 88 h 190"/>
                <a:gd name="T66" fmla="*/ 107 w 186"/>
                <a:gd name="T67" fmla="*/ 86 h 190"/>
                <a:gd name="T68" fmla="*/ 123 w 186"/>
                <a:gd name="T69" fmla="*/ 85 h 190"/>
                <a:gd name="T70" fmla="*/ 151 w 186"/>
                <a:gd name="T71" fmla="*/ 107 h 190"/>
                <a:gd name="T72" fmla="*/ 111 w 186"/>
                <a:gd name="T73" fmla="*/ 93 h 190"/>
                <a:gd name="T74" fmla="*/ 123 w 186"/>
                <a:gd name="T75" fmla="*/ 69 h 190"/>
                <a:gd name="T76" fmla="*/ 138 w 186"/>
                <a:gd name="T77" fmla="*/ 60 h 190"/>
                <a:gd name="T78" fmla="*/ 137 w 186"/>
                <a:gd name="T79" fmla="*/ 72 h 190"/>
                <a:gd name="T80" fmla="*/ 168 w 186"/>
                <a:gd name="T81" fmla="*/ 58 h 190"/>
                <a:gd name="T82" fmla="*/ 160 w 186"/>
                <a:gd name="T83" fmla="*/ 62 h 190"/>
                <a:gd name="T84" fmla="*/ 18 w 186"/>
                <a:gd name="T85" fmla="*/ 48 h 190"/>
                <a:gd name="T86" fmla="*/ 95 w 186"/>
                <a:gd name="T87" fmla="*/ 114 h 190"/>
                <a:gd name="T88" fmla="*/ 110 w 186"/>
                <a:gd name="T89" fmla="*/ 162 h 190"/>
                <a:gd name="T90" fmla="*/ 70 w 186"/>
                <a:gd name="T91" fmla="*/ 160 h 190"/>
                <a:gd name="T92" fmla="*/ 117 w 186"/>
                <a:gd name="T93" fmla="*/ 5 h 190"/>
                <a:gd name="T94" fmla="*/ 99 w 186"/>
                <a:gd name="T95" fmla="*/ 78 h 190"/>
                <a:gd name="T96" fmla="*/ 93 w 186"/>
                <a:gd name="T97" fmla="*/ 91 h 190"/>
                <a:gd name="T98" fmla="*/ 94 w 186"/>
                <a:gd name="T99" fmla="*/ 8 h 190"/>
                <a:gd name="T100" fmla="*/ 92 w 186"/>
                <a:gd name="T101" fmla="*/ 6 h 190"/>
                <a:gd name="T102" fmla="*/ 3 w 186"/>
                <a:gd name="T103" fmla="*/ 126 h 190"/>
                <a:gd name="T104" fmla="*/ 16 w 186"/>
                <a:gd name="T105" fmla="*/ 152 h 190"/>
                <a:gd name="T106" fmla="*/ 48 w 186"/>
                <a:gd name="T107" fmla="*/ 181 h 190"/>
                <a:gd name="T108" fmla="*/ 70 w 186"/>
                <a:gd name="T109" fmla="*/ 190 h 190"/>
                <a:gd name="T110" fmla="*/ 89 w 186"/>
                <a:gd name="T111" fmla="*/ 190 h 190"/>
                <a:gd name="T112" fmla="*/ 116 w 186"/>
                <a:gd name="T113" fmla="*/ 184 h 190"/>
                <a:gd name="T114" fmla="*/ 125 w 186"/>
                <a:gd name="T115" fmla="*/ 184 h 190"/>
                <a:gd name="T116" fmla="*/ 147 w 186"/>
                <a:gd name="T117" fmla="*/ 174 h 190"/>
                <a:gd name="T118" fmla="*/ 173 w 186"/>
                <a:gd name="T119" fmla="*/ 139 h 190"/>
                <a:gd name="T120" fmla="*/ 180 w 186"/>
                <a:gd name="T121" fmla="*/ 62 h 190"/>
                <a:gd name="T122" fmla="*/ 179 w 186"/>
                <a:gd name="T123" fmla="*/ 3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6" h="190">
                  <a:moveTo>
                    <a:pt x="112" y="184"/>
                  </a:moveTo>
                  <a:cubicBezTo>
                    <a:pt x="112" y="183"/>
                    <a:pt x="112" y="183"/>
                    <a:pt x="112" y="182"/>
                  </a:cubicBezTo>
                  <a:cubicBezTo>
                    <a:pt x="112" y="183"/>
                    <a:pt x="112" y="183"/>
                    <a:pt x="112" y="183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12" y="184"/>
                    <a:pt x="112" y="184"/>
                    <a:pt x="112" y="184"/>
                  </a:cubicBezTo>
                  <a:moveTo>
                    <a:pt x="124" y="178"/>
                  </a:moveTo>
                  <a:cubicBezTo>
                    <a:pt x="124" y="177"/>
                    <a:pt x="123" y="177"/>
                    <a:pt x="123" y="176"/>
                  </a:cubicBezTo>
                  <a:cubicBezTo>
                    <a:pt x="123" y="175"/>
                    <a:pt x="124" y="175"/>
                    <a:pt x="124" y="174"/>
                  </a:cubicBezTo>
                  <a:cubicBezTo>
                    <a:pt x="124" y="175"/>
                    <a:pt x="124" y="176"/>
                    <a:pt x="124" y="178"/>
                  </a:cubicBezTo>
                  <a:moveTo>
                    <a:pt x="91" y="167"/>
                  </a:moveTo>
                  <a:cubicBezTo>
                    <a:pt x="92" y="167"/>
                    <a:pt x="92" y="167"/>
                    <a:pt x="92" y="167"/>
                  </a:cubicBezTo>
                  <a:cubicBezTo>
                    <a:pt x="94" y="167"/>
                    <a:pt x="96" y="167"/>
                    <a:pt x="98" y="167"/>
                  </a:cubicBezTo>
                  <a:cubicBezTo>
                    <a:pt x="95" y="173"/>
                    <a:pt x="92" y="180"/>
                    <a:pt x="90" y="186"/>
                  </a:cubicBezTo>
                  <a:cubicBezTo>
                    <a:pt x="89" y="186"/>
                    <a:pt x="89" y="186"/>
                    <a:pt x="89" y="186"/>
                  </a:cubicBezTo>
                  <a:cubicBezTo>
                    <a:pt x="87" y="186"/>
                    <a:pt x="85" y="186"/>
                    <a:pt x="83" y="186"/>
                  </a:cubicBezTo>
                  <a:cubicBezTo>
                    <a:pt x="86" y="179"/>
                    <a:pt x="88" y="173"/>
                    <a:pt x="90" y="167"/>
                  </a:cubicBezTo>
                  <a:cubicBezTo>
                    <a:pt x="91" y="167"/>
                    <a:pt x="91" y="167"/>
                    <a:pt x="91" y="167"/>
                  </a:cubicBezTo>
                  <a:moveTo>
                    <a:pt x="79" y="185"/>
                  </a:moveTo>
                  <a:cubicBezTo>
                    <a:pt x="77" y="185"/>
                    <a:pt x="75" y="185"/>
                    <a:pt x="73" y="184"/>
                  </a:cubicBezTo>
                  <a:cubicBezTo>
                    <a:pt x="75" y="178"/>
                    <a:pt x="77" y="172"/>
                    <a:pt x="80" y="167"/>
                  </a:cubicBezTo>
                  <a:cubicBezTo>
                    <a:pt x="82" y="167"/>
                    <a:pt x="84" y="167"/>
                    <a:pt x="86" y="167"/>
                  </a:cubicBezTo>
                  <a:cubicBezTo>
                    <a:pt x="84" y="173"/>
                    <a:pt x="81" y="179"/>
                    <a:pt x="79" y="185"/>
                  </a:cubicBezTo>
                  <a:moveTo>
                    <a:pt x="94" y="186"/>
                  </a:moveTo>
                  <a:cubicBezTo>
                    <a:pt x="97" y="179"/>
                    <a:pt x="100" y="173"/>
                    <a:pt x="102" y="167"/>
                  </a:cubicBezTo>
                  <a:cubicBezTo>
                    <a:pt x="104" y="166"/>
                    <a:pt x="106" y="166"/>
                    <a:pt x="108" y="166"/>
                  </a:cubicBezTo>
                  <a:cubicBezTo>
                    <a:pt x="106" y="172"/>
                    <a:pt x="103" y="179"/>
                    <a:pt x="101" y="185"/>
                  </a:cubicBezTo>
                  <a:cubicBezTo>
                    <a:pt x="98" y="185"/>
                    <a:pt x="96" y="186"/>
                    <a:pt x="94" y="186"/>
                  </a:cubicBezTo>
                  <a:moveTo>
                    <a:pt x="69" y="184"/>
                  </a:moveTo>
                  <a:cubicBezTo>
                    <a:pt x="67" y="183"/>
                    <a:pt x="65" y="183"/>
                    <a:pt x="62" y="182"/>
                  </a:cubicBezTo>
                  <a:cubicBezTo>
                    <a:pt x="65" y="176"/>
                    <a:pt x="67" y="170"/>
                    <a:pt x="70" y="165"/>
                  </a:cubicBezTo>
                  <a:cubicBezTo>
                    <a:pt x="72" y="165"/>
                    <a:pt x="74" y="166"/>
                    <a:pt x="76" y="166"/>
                  </a:cubicBezTo>
                  <a:cubicBezTo>
                    <a:pt x="73" y="172"/>
                    <a:pt x="71" y="178"/>
                    <a:pt x="69" y="184"/>
                  </a:cubicBezTo>
                  <a:moveTo>
                    <a:pt x="105" y="185"/>
                  </a:moveTo>
                  <a:cubicBezTo>
                    <a:pt x="107" y="178"/>
                    <a:pt x="110" y="172"/>
                    <a:pt x="113" y="165"/>
                  </a:cubicBezTo>
                  <a:cubicBezTo>
                    <a:pt x="113" y="165"/>
                    <a:pt x="114" y="165"/>
                    <a:pt x="114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4" y="167"/>
                    <a:pt x="114" y="169"/>
                    <a:pt x="114" y="170"/>
                  </a:cubicBezTo>
                  <a:cubicBezTo>
                    <a:pt x="113" y="171"/>
                    <a:pt x="113" y="171"/>
                    <a:pt x="113" y="171"/>
                  </a:cubicBezTo>
                  <a:cubicBezTo>
                    <a:pt x="111" y="176"/>
                    <a:pt x="109" y="180"/>
                    <a:pt x="107" y="184"/>
                  </a:cubicBezTo>
                  <a:cubicBezTo>
                    <a:pt x="106" y="185"/>
                    <a:pt x="106" y="185"/>
                    <a:pt x="105" y="185"/>
                  </a:cubicBezTo>
                  <a:moveTo>
                    <a:pt x="59" y="181"/>
                  </a:moveTo>
                  <a:cubicBezTo>
                    <a:pt x="55" y="180"/>
                    <a:pt x="52" y="178"/>
                    <a:pt x="50" y="177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53" y="171"/>
                    <a:pt x="55" y="166"/>
                    <a:pt x="58" y="161"/>
                  </a:cubicBezTo>
                  <a:cubicBezTo>
                    <a:pt x="61" y="162"/>
                    <a:pt x="64" y="163"/>
                    <a:pt x="66" y="164"/>
                  </a:cubicBezTo>
                  <a:cubicBezTo>
                    <a:pt x="63" y="169"/>
                    <a:pt x="61" y="175"/>
                    <a:pt x="59" y="181"/>
                  </a:cubicBezTo>
                  <a:moveTo>
                    <a:pt x="120" y="173"/>
                  </a:move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1" y="168"/>
                    <a:pt x="122" y="165"/>
                    <a:pt x="123" y="162"/>
                  </a:cubicBezTo>
                  <a:cubicBezTo>
                    <a:pt x="124" y="161"/>
                    <a:pt x="125" y="160"/>
                    <a:pt x="126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5" y="162"/>
                    <a:pt x="125" y="165"/>
                  </a:cubicBezTo>
                  <a:cubicBezTo>
                    <a:pt x="125" y="165"/>
                    <a:pt x="124" y="165"/>
                    <a:pt x="124" y="166"/>
                  </a:cubicBezTo>
                  <a:cubicBezTo>
                    <a:pt x="123" y="168"/>
                    <a:pt x="122" y="170"/>
                    <a:pt x="120" y="173"/>
                  </a:cubicBezTo>
                  <a:moveTo>
                    <a:pt x="128" y="179"/>
                  </a:moveTo>
                  <a:cubicBezTo>
                    <a:pt x="128" y="177"/>
                    <a:pt x="128" y="174"/>
                    <a:pt x="129" y="171"/>
                  </a:cubicBezTo>
                  <a:cubicBezTo>
                    <a:pt x="129" y="167"/>
                    <a:pt x="129" y="164"/>
                    <a:pt x="129" y="161"/>
                  </a:cubicBezTo>
                  <a:cubicBezTo>
                    <a:pt x="132" y="160"/>
                    <a:pt x="134" y="160"/>
                    <a:pt x="136" y="159"/>
                  </a:cubicBezTo>
                  <a:cubicBezTo>
                    <a:pt x="134" y="165"/>
                    <a:pt x="132" y="172"/>
                    <a:pt x="130" y="178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29" y="179"/>
                    <a:pt x="128" y="179"/>
                    <a:pt x="128" y="179"/>
                  </a:cubicBezTo>
                  <a:moveTo>
                    <a:pt x="46" y="175"/>
                  </a:moveTo>
                  <a:cubicBezTo>
                    <a:pt x="44" y="174"/>
                    <a:pt x="42" y="172"/>
                    <a:pt x="40" y="171"/>
                  </a:cubicBezTo>
                  <a:cubicBezTo>
                    <a:pt x="42" y="166"/>
                    <a:pt x="44" y="161"/>
                    <a:pt x="47" y="157"/>
                  </a:cubicBezTo>
                  <a:cubicBezTo>
                    <a:pt x="50" y="158"/>
                    <a:pt x="52" y="159"/>
                    <a:pt x="54" y="160"/>
                  </a:cubicBezTo>
                  <a:cubicBezTo>
                    <a:pt x="52" y="165"/>
                    <a:pt x="49" y="170"/>
                    <a:pt x="47" y="174"/>
                  </a:cubicBezTo>
                  <a:cubicBezTo>
                    <a:pt x="46" y="175"/>
                    <a:pt x="46" y="175"/>
                    <a:pt x="46" y="175"/>
                  </a:cubicBezTo>
                  <a:moveTo>
                    <a:pt x="134" y="177"/>
                  </a:moveTo>
                  <a:cubicBezTo>
                    <a:pt x="136" y="170"/>
                    <a:pt x="138" y="163"/>
                    <a:pt x="141" y="157"/>
                  </a:cubicBezTo>
                  <a:cubicBezTo>
                    <a:pt x="141" y="156"/>
                    <a:pt x="141" y="156"/>
                    <a:pt x="141" y="156"/>
                  </a:cubicBezTo>
                  <a:cubicBezTo>
                    <a:pt x="141" y="156"/>
                    <a:pt x="142" y="156"/>
                    <a:pt x="143" y="155"/>
                  </a:cubicBezTo>
                  <a:cubicBezTo>
                    <a:pt x="141" y="162"/>
                    <a:pt x="139" y="169"/>
                    <a:pt x="137" y="175"/>
                  </a:cubicBezTo>
                  <a:cubicBezTo>
                    <a:pt x="136" y="176"/>
                    <a:pt x="135" y="176"/>
                    <a:pt x="134" y="177"/>
                  </a:cubicBezTo>
                  <a:moveTo>
                    <a:pt x="36" y="169"/>
                  </a:moveTo>
                  <a:cubicBezTo>
                    <a:pt x="35" y="167"/>
                    <a:pt x="33" y="166"/>
                    <a:pt x="31" y="164"/>
                  </a:cubicBezTo>
                  <a:cubicBezTo>
                    <a:pt x="33" y="160"/>
                    <a:pt x="35" y="156"/>
                    <a:pt x="38" y="152"/>
                  </a:cubicBezTo>
                  <a:cubicBezTo>
                    <a:pt x="40" y="153"/>
                    <a:pt x="42" y="154"/>
                    <a:pt x="44" y="155"/>
                  </a:cubicBezTo>
                  <a:cubicBezTo>
                    <a:pt x="41" y="159"/>
                    <a:pt x="38" y="164"/>
                    <a:pt x="36" y="169"/>
                  </a:cubicBezTo>
                  <a:moveTo>
                    <a:pt x="142" y="173"/>
                  </a:moveTo>
                  <a:cubicBezTo>
                    <a:pt x="144" y="166"/>
                    <a:pt x="146" y="159"/>
                    <a:pt x="148" y="153"/>
                  </a:cubicBezTo>
                  <a:cubicBezTo>
                    <a:pt x="148" y="152"/>
                    <a:pt x="148" y="152"/>
                    <a:pt x="148" y="152"/>
                  </a:cubicBezTo>
                  <a:cubicBezTo>
                    <a:pt x="149" y="152"/>
                    <a:pt x="150" y="151"/>
                    <a:pt x="152" y="150"/>
                  </a:cubicBezTo>
                  <a:cubicBezTo>
                    <a:pt x="150" y="157"/>
                    <a:pt x="148" y="164"/>
                    <a:pt x="145" y="171"/>
                  </a:cubicBezTo>
                  <a:cubicBezTo>
                    <a:pt x="144" y="171"/>
                    <a:pt x="143" y="172"/>
                    <a:pt x="142" y="173"/>
                  </a:cubicBezTo>
                  <a:moveTo>
                    <a:pt x="118" y="165"/>
                  </a:moveTo>
                  <a:cubicBezTo>
                    <a:pt x="118" y="164"/>
                    <a:pt x="118" y="163"/>
                    <a:pt x="118" y="162"/>
                  </a:cubicBezTo>
                  <a:cubicBezTo>
                    <a:pt x="118" y="161"/>
                    <a:pt x="117" y="160"/>
                    <a:pt x="116" y="160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8" y="156"/>
                    <a:pt x="119" y="153"/>
                    <a:pt x="121" y="150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2" y="151"/>
                    <a:pt x="123" y="152"/>
                    <a:pt x="123" y="153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5"/>
                    <a:pt x="123" y="156"/>
                    <a:pt x="122" y="157"/>
                  </a:cubicBezTo>
                  <a:cubicBezTo>
                    <a:pt x="122" y="158"/>
                    <a:pt x="121" y="159"/>
                    <a:pt x="120" y="160"/>
                  </a:cubicBezTo>
                  <a:cubicBezTo>
                    <a:pt x="119" y="162"/>
                    <a:pt x="118" y="163"/>
                    <a:pt x="118" y="165"/>
                  </a:cubicBezTo>
                  <a:moveTo>
                    <a:pt x="28" y="161"/>
                  </a:moveTo>
                  <a:cubicBezTo>
                    <a:pt x="28" y="161"/>
                    <a:pt x="27" y="161"/>
                    <a:pt x="27" y="160"/>
                  </a:cubicBezTo>
                  <a:cubicBezTo>
                    <a:pt x="26" y="159"/>
                    <a:pt x="26" y="159"/>
                    <a:pt x="25" y="158"/>
                  </a:cubicBezTo>
                  <a:cubicBezTo>
                    <a:pt x="27" y="154"/>
                    <a:pt x="28" y="150"/>
                    <a:pt x="30" y="146"/>
                  </a:cubicBezTo>
                  <a:cubicBezTo>
                    <a:pt x="31" y="147"/>
                    <a:pt x="33" y="148"/>
                    <a:pt x="34" y="149"/>
                  </a:cubicBezTo>
                  <a:cubicBezTo>
                    <a:pt x="32" y="153"/>
                    <a:pt x="30" y="157"/>
                    <a:pt x="28" y="161"/>
                  </a:cubicBezTo>
                  <a:moveTo>
                    <a:pt x="151" y="167"/>
                  </a:moveTo>
                  <a:cubicBezTo>
                    <a:pt x="153" y="160"/>
                    <a:pt x="155" y="154"/>
                    <a:pt x="156" y="147"/>
                  </a:cubicBezTo>
                  <a:cubicBezTo>
                    <a:pt x="157" y="147"/>
                    <a:pt x="157" y="147"/>
                    <a:pt x="157" y="147"/>
                  </a:cubicBezTo>
                  <a:cubicBezTo>
                    <a:pt x="158" y="146"/>
                    <a:pt x="159" y="145"/>
                    <a:pt x="160" y="144"/>
                  </a:cubicBezTo>
                  <a:cubicBezTo>
                    <a:pt x="159" y="150"/>
                    <a:pt x="157" y="157"/>
                    <a:pt x="154" y="163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3" y="165"/>
                    <a:pt x="152" y="166"/>
                    <a:pt x="151" y="167"/>
                  </a:cubicBezTo>
                  <a:moveTo>
                    <a:pt x="114" y="155"/>
                  </a:moveTo>
                  <a:cubicBezTo>
                    <a:pt x="114" y="153"/>
                    <a:pt x="113" y="152"/>
                    <a:pt x="112" y="150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4" y="147"/>
                    <a:pt x="115" y="144"/>
                    <a:pt x="117" y="142"/>
                  </a:cubicBezTo>
                  <a:cubicBezTo>
                    <a:pt x="118" y="143"/>
                    <a:pt x="118" y="144"/>
                    <a:pt x="119" y="146"/>
                  </a:cubicBezTo>
                  <a:cubicBezTo>
                    <a:pt x="117" y="149"/>
                    <a:pt x="116" y="152"/>
                    <a:pt x="114" y="155"/>
                  </a:cubicBezTo>
                  <a:moveTo>
                    <a:pt x="22" y="154"/>
                  </a:moveTo>
                  <a:cubicBezTo>
                    <a:pt x="21" y="153"/>
                    <a:pt x="20" y="151"/>
                    <a:pt x="18" y="149"/>
                  </a:cubicBezTo>
                  <a:cubicBezTo>
                    <a:pt x="20" y="146"/>
                    <a:pt x="21" y="144"/>
                    <a:pt x="23" y="141"/>
                  </a:cubicBezTo>
                  <a:cubicBezTo>
                    <a:pt x="24" y="142"/>
                    <a:pt x="25" y="143"/>
                    <a:pt x="27" y="144"/>
                  </a:cubicBezTo>
                  <a:cubicBezTo>
                    <a:pt x="25" y="148"/>
                    <a:pt x="24" y="151"/>
                    <a:pt x="22" y="154"/>
                  </a:cubicBezTo>
                  <a:moveTo>
                    <a:pt x="16" y="145"/>
                  </a:moveTo>
                  <a:cubicBezTo>
                    <a:pt x="15" y="145"/>
                    <a:pt x="15" y="144"/>
                    <a:pt x="14" y="143"/>
                  </a:cubicBezTo>
                  <a:cubicBezTo>
                    <a:pt x="16" y="140"/>
                    <a:pt x="17" y="138"/>
                    <a:pt x="18" y="136"/>
                  </a:cubicBezTo>
                  <a:cubicBezTo>
                    <a:pt x="19" y="136"/>
                    <a:pt x="19" y="137"/>
                    <a:pt x="20" y="138"/>
                  </a:cubicBezTo>
                  <a:cubicBezTo>
                    <a:pt x="18" y="140"/>
                    <a:pt x="17" y="143"/>
                    <a:pt x="16" y="145"/>
                  </a:cubicBezTo>
                  <a:moveTo>
                    <a:pt x="161" y="157"/>
                  </a:moveTo>
                  <a:cubicBezTo>
                    <a:pt x="163" y="151"/>
                    <a:pt x="164" y="145"/>
                    <a:pt x="165" y="139"/>
                  </a:cubicBezTo>
                  <a:cubicBezTo>
                    <a:pt x="167" y="138"/>
                    <a:pt x="168" y="136"/>
                    <a:pt x="169" y="135"/>
                  </a:cubicBezTo>
                  <a:cubicBezTo>
                    <a:pt x="169" y="137"/>
                    <a:pt x="169" y="138"/>
                    <a:pt x="168" y="140"/>
                  </a:cubicBezTo>
                  <a:cubicBezTo>
                    <a:pt x="168" y="142"/>
                    <a:pt x="168" y="144"/>
                    <a:pt x="168" y="145"/>
                  </a:cubicBezTo>
                  <a:cubicBezTo>
                    <a:pt x="168" y="146"/>
                    <a:pt x="168" y="146"/>
                    <a:pt x="168" y="146"/>
                  </a:cubicBezTo>
                  <a:cubicBezTo>
                    <a:pt x="168" y="146"/>
                    <a:pt x="168" y="146"/>
                    <a:pt x="168" y="146"/>
                  </a:cubicBezTo>
                  <a:cubicBezTo>
                    <a:pt x="166" y="150"/>
                    <a:pt x="164" y="153"/>
                    <a:pt x="161" y="157"/>
                  </a:cubicBezTo>
                  <a:moveTo>
                    <a:pt x="111" y="145"/>
                  </a:moveTo>
                  <a:cubicBezTo>
                    <a:pt x="110" y="143"/>
                    <a:pt x="109" y="142"/>
                    <a:pt x="109" y="140"/>
                  </a:cubicBezTo>
                  <a:cubicBezTo>
                    <a:pt x="110" y="137"/>
                    <a:pt x="111" y="135"/>
                    <a:pt x="112" y="132"/>
                  </a:cubicBezTo>
                  <a:cubicBezTo>
                    <a:pt x="112" y="132"/>
                    <a:pt x="112" y="132"/>
                    <a:pt x="112" y="132"/>
                  </a:cubicBezTo>
                  <a:cubicBezTo>
                    <a:pt x="113" y="134"/>
                    <a:pt x="114" y="136"/>
                    <a:pt x="115" y="138"/>
                  </a:cubicBezTo>
                  <a:cubicBezTo>
                    <a:pt x="113" y="140"/>
                    <a:pt x="112" y="142"/>
                    <a:pt x="111" y="145"/>
                  </a:cubicBezTo>
                  <a:moveTo>
                    <a:pt x="12" y="139"/>
                  </a:moveTo>
                  <a:cubicBezTo>
                    <a:pt x="11" y="137"/>
                    <a:pt x="11" y="135"/>
                    <a:pt x="10" y="134"/>
                  </a:cubicBezTo>
                  <a:cubicBezTo>
                    <a:pt x="11" y="132"/>
                    <a:pt x="12" y="131"/>
                    <a:pt x="13" y="129"/>
                  </a:cubicBezTo>
                  <a:cubicBezTo>
                    <a:pt x="14" y="130"/>
                    <a:pt x="15" y="131"/>
                    <a:pt x="15" y="132"/>
                  </a:cubicBezTo>
                  <a:cubicBezTo>
                    <a:pt x="14" y="134"/>
                    <a:pt x="13" y="136"/>
                    <a:pt x="12" y="139"/>
                  </a:cubicBezTo>
                  <a:moveTo>
                    <a:pt x="107" y="134"/>
                  </a:moveTo>
                  <a:cubicBezTo>
                    <a:pt x="106" y="133"/>
                    <a:pt x="106" y="131"/>
                    <a:pt x="105" y="130"/>
                  </a:cubicBezTo>
                  <a:cubicBezTo>
                    <a:pt x="105" y="130"/>
                    <a:pt x="105" y="130"/>
                    <a:pt x="105" y="130"/>
                  </a:cubicBezTo>
                  <a:cubicBezTo>
                    <a:pt x="106" y="128"/>
                    <a:pt x="107" y="126"/>
                    <a:pt x="108" y="124"/>
                  </a:cubicBezTo>
                  <a:cubicBezTo>
                    <a:pt x="108" y="126"/>
                    <a:pt x="109" y="127"/>
                    <a:pt x="110" y="128"/>
                  </a:cubicBezTo>
                  <a:cubicBezTo>
                    <a:pt x="109" y="130"/>
                    <a:pt x="108" y="132"/>
                    <a:pt x="107" y="134"/>
                  </a:cubicBezTo>
                  <a:moveTo>
                    <a:pt x="8" y="129"/>
                  </a:moveTo>
                  <a:cubicBezTo>
                    <a:pt x="8" y="127"/>
                    <a:pt x="7" y="125"/>
                    <a:pt x="7" y="123"/>
                  </a:cubicBezTo>
                  <a:cubicBezTo>
                    <a:pt x="7" y="122"/>
                    <a:pt x="8" y="121"/>
                    <a:pt x="8" y="120"/>
                  </a:cubicBezTo>
                  <a:cubicBezTo>
                    <a:pt x="9" y="122"/>
                    <a:pt x="10" y="123"/>
                    <a:pt x="11" y="125"/>
                  </a:cubicBezTo>
                  <a:cubicBezTo>
                    <a:pt x="11" y="125"/>
                    <a:pt x="11" y="125"/>
                    <a:pt x="11" y="125"/>
                  </a:cubicBezTo>
                  <a:cubicBezTo>
                    <a:pt x="10" y="126"/>
                    <a:pt x="9" y="128"/>
                    <a:pt x="8" y="129"/>
                  </a:cubicBezTo>
                  <a:moveTo>
                    <a:pt x="170" y="124"/>
                  </a:moveTo>
                  <a:cubicBezTo>
                    <a:pt x="169" y="124"/>
                    <a:pt x="169" y="124"/>
                    <a:pt x="168" y="123"/>
                  </a:cubicBezTo>
                  <a:cubicBezTo>
                    <a:pt x="169" y="121"/>
                    <a:pt x="170" y="120"/>
                    <a:pt x="171" y="118"/>
                  </a:cubicBezTo>
                  <a:cubicBezTo>
                    <a:pt x="172" y="119"/>
                    <a:pt x="173" y="119"/>
                    <a:pt x="174" y="119"/>
                  </a:cubicBezTo>
                  <a:cubicBezTo>
                    <a:pt x="174" y="120"/>
                    <a:pt x="174" y="120"/>
                    <a:pt x="174" y="120"/>
                  </a:cubicBezTo>
                  <a:cubicBezTo>
                    <a:pt x="174" y="120"/>
                    <a:pt x="174" y="120"/>
                    <a:pt x="174" y="120"/>
                  </a:cubicBezTo>
                  <a:cubicBezTo>
                    <a:pt x="172" y="122"/>
                    <a:pt x="171" y="123"/>
                    <a:pt x="170" y="124"/>
                  </a:cubicBezTo>
                  <a:moveTo>
                    <a:pt x="103" y="125"/>
                  </a:moveTo>
                  <a:cubicBezTo>
                    <a:pt x="103" y="123"/>
                    <a:pt x="103" y="122"/>
                    <a:pt x="102" y="121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103" y="120"/>
                    <a:pt x="104" y="119"/>
                    <a:pt x="104" y="118"/>
                  </a:cubicBezTo>
                  <a:cubicBezTo>
                    <a:pt x="105" y="119"/>
                    <a:pt x="105" y="119"/>
                    <a:pt x="106" y="120"/>
                  </a:cubicBezTo>
                  <a:cubicBezTo>
                    <a:pt x="105" y="122"/>
                    <a:pt x="104" y="123"/>
                    <a:pt x="103" y="125"/>
                  </a:cubicBezTo>
                  <a:moveTo>
                    <a:pt x="164" y="122"/>
                  </a:moveTo>
                  <a:cubicBezTo>
                    <a:pt x="163" y="121"/>
                    <a:pt x="161" y="121"/>
                    <a:pt x="159" y="120"/>
                  </a:cubicBezTo>
                  <a:cubicBezTo>
                    <a:pt x="160" y="118"/>
                    <a:pt x="161" y="117"/>
                    <a:pt x="162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4" y="116"/>
                    <a:pt x="166" y="116"/>
                    <a:pt x="167" y="117"/>
                  </a:cubicBezTo>
                  <a:cubicBezTo>
                    <a:pt x="166" y="118"/>
                    <a:pt x="165" y="120"/>
                    <a:pt x="164" y="122"/>
                  </a:cubicBezTo>
                  <a:moveTo>
                    <a:pt x="101" y="116"/>
                  </a:moveTo>
                  <a:cubicBezTo>
                    <a:pt x="100" y="115"/>
                    <a:pt x="100" y="115"/>
                    <a:pt x="100" y="114"/>
                  </a:cubicBezTo>
                  <a:cubicBezTo>
                    <a:pt x="100" y="113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1" y="114"/>
                    <a:pt x="101" y="115"/>
                    <a:pt x="101" y="116"/>
                  </a:cubicBezTo>
                  <a:moveTo>
                    <a:pt x="156" y="118"/>
                  </a:moveTo>
                  <a:cubicBezTo>
                    <a:pt x="154" y="117"/>
                    <a:pt x="151" y="116"/>
                    <a:pt x="149" y="115"/>
                  </a:cubicBezTo>
                  <a:cubicBezTo>
                    <a:pt x="150" y="114"/>
                    <a:pt x="150" y="113"/>
                    <a:pt x="151" y="111"/>
                  </a:cubicBezTo>
                  <a:cubicBezTo>
                    <a:pt x="154" y="112"/>
                    <a:pt x="156" y="113"/>
                    <a:pt x="158" y="114"/>
                  </a:cubicBezTo>
                  <a:cubicBezTo>
                    <a:pt x="157" y="115"/>
                    <a:pt x="156" y="117"/>
                    <a:pt x="156" y="118"/>
                  </a:cubicBezTo>
                  <a:moveTo>
                    <a:pt x="6" y="117"/>
                  </a:moveTo>
                  <a:cubicBezTo>
                    <a:pt x="5" y="115"/>
                    <a:pt x="5" y="112"/>
                    <a:pt x="5" y="110"/>
                  </a:cubicBezTo>
                  <a:cubicBezTo>
                    <a:pt x="5" y="112"/>
                    <a:pt x="6" y="114"/>
                    <a:pt x="6" y="115"/>
                  </a:cubicBezTo>
                  <a:cubicBezTo>
                    <a:pt x="6" y="116"/>
                    <a:pt x="6" y="117"/>
                    <a:pt x="6" y="117"/>
                  </a:cubicBezTo>
                  <a:moveTo>
                    <a:pt x="145" y="114"/>
                  </a:moveTo>
                  <a:cubicBezTo>
                    <a:pt x="144" y="113"/>
                    <a:pt x="144" y="113"/>
                    <a:pt x="143" y="113"/>
                  </a:cubicBezTo>
                  <a:cubicBezTo>
                    <a:pt x="143" y="112"/>
                    <a:pt x="144" y="110"/>
                    <a:pt x="144" y="109"/>
                  </a:cubicBezTo>
                  <a:cubicBezTo>
                    <a:pt x="145" y="109"/>
                    <a:pt x="146" y="110"/>
                    <a:pt x="147" y="110"/>
                  </a:cubicBezTo>
                  <a:cubicBezTo>
                    <a:pt x="147" y="111"/>
                    <a:pt x="146" y="113"/>
                    <a:pt x="145" y="114"/>
                  </a:cubicBezTo>
                  <a:moveTo>
                    <a:pt x="139" y="111"/>
                  </a:moveTo>
                  <a:cubicBezTo>
                    <a:pt x="137" y="110"/>
                    <a:pt x="135" y="110"/>
                    <a:pt x="133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3" y="108"/>
                    <a:pt x="134" y="107"/>
                    <a:pt x="134" y="106"/>
                  </a:cubicBezTo>
                  <a:cubicBezTo>
                    <a:pt x="136" y="106"/>
                    <a:pt x="139" y="107"/>
                    <a:pt x="141" y="108"/>
                  </a:cubicBezTo>
                  <a:cubicBezTo>
                    <a:pt x="140" y="109"/>
                    <a:pt x="140" y="110"/>
                    <a:pt x="139" y="111"/>
                  </a:cubicBezTo>
                  <a:moveTo>
                    <a:pt x="177" y="135"/>
                  </a:moveTo>
                  <a:cubicBezTo>
                    <a:pt x="177" y="130"/>
                    <a:pt x="178" y="125"/>
                    <a:pt x="178" y="119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80" y="114"/>
                    <a:pt x="181" y="109"/>
                    <a:pt x="182" y="103"/>
                  </a:cubicBezTo>
                  <a:cubicBezTo>
                    <a:pt x="182" y="114"/>
                    <a:pt x="181" y="125"/>
                    <a:pt x="177" y="135"/>
                  </a:cubicBezTo>
                  <a:moveTo>
                    <a:pt x="129" y="107"/>
                  </a:moveTo>
                  <a:cubicBezTo>
                    <a:pt x="128" y="106"/>
                    <a:pt x="126" y="106"/>
                    <a:pt x="125" y="105"/>
                  </a:cubicBezTo>
                  <a:cubicBezTo>
                    <a:pt x="126" y="104"/>
                    <a:pt x="126" y="104"/>
                    <a:pt x="126" y="103"/>
                  </a:cubicBezTo>
                  <a:cubicBezTo>
                    <a:pt x="128" y="103"/>
                    <a:pt x="129" y="104"/>
                    <a:pt x="131" y="104"/>
                  </a:cubicBezTo>
                  <a:cubicBezTo>
                    <a:pt x="130" y="105"/>
                    <a:pt x="130" y="106"/>
                    <a:pt x="129" y="107"/>
                  </a:cubicBezTo>
                  <a:moveTo>
                    <a:pt x="98" y="109"/>
                  </a:moveTo>
                  <a:cubicBezTo>
                    <a:pt x="97" y="106"/>
                    <a:pt x="97" y="104"/>
                    <a:pt x="96" y="102"/>
                  </a:cubicBezTo>
                  <a:cubicBezTo>
                    <a:pt x="97" y="104"/>
                    <a:pt x="98" y="106"/>
                    <a:pt x="99" y="107"/>
                  </a:cubicBezTo>
                  <a:cubicBezTo>
                    <a:pt x="99" y="108"/>
                    <a:pt x="99" y="108"/>
                    <a:pt x="99" y="108"/>
                  </a:cubicBezTo>
                  <a:cubicBezTo>
                    <a:pt x="98" y="108"/>
                    <a:pt x="98" y="108"/>
                    <a:pt x="98" y="109"/>
                  </a:cubicBezTo>
                  <a:moveTo>
                    <a:pt x="121" y="104"/>
                  </a:moveTo>
                  <a:cubicBezTo>
                    <a:pt x="120" y="103"/>
                    <a:pt x="118" y="102"/>
                    <a:pt x="117" y="102"/>
                  </a:cubicBezTo>
                  <a:cubicBezTo>
                    <a:pt x="117" y="101"/>
                    <a:pt x="117" y="100"/>
                    <a:pt x="117" y="100"/>
                  </a:cubicBezTo>
                  <a:cubicBezTo>
                    <a:pt x="119" y="100"/>
                    <a:pt x="121" y="101"/>
                    <a:pt x="123" y="102"/>
                  </a:cubicBezTo>
                  <a:cubicBezTo>
                    <a:pt x="122" y="102"/>
                    <a:pt x="122" y="103"/>
                    <a:pt x="121" y="104"/>
                  </a:cubicBezTo>
                  <a:moveTo>
                    <a:pt x="129" y="157"/>
                  </a:moveTo>
                  <a:cubicBezTo>
                    <a:pt x="129" y="156"/>
                    <a:pt x="129" y="156"/>
                    <a:pt x="129" y="156"/>
                  </a:cubicBezTo>
                  <a:cubicBezTo>
                    <a:pt x="128" y="154"/>
                    <a:pt x="126" y="150"/>
                    <a:pt x="124" y="146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18" y="135"/>
                    <a:pt x="111" y="123"/>
                    <a:pt x="105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3" y="106"/>
                    <a:pt x="100" y="102"/>
                    <a:pt x="98" y="98"/>
                  </a:cubicBezTo>
                  <a:cubicBezTo>
                    <a:pt x="101" y="99"/>
                    <a:pt x="103" y="100"/>
                    <a:pt x="106" y="101"/>
                  </a:cubicBezTo>
                  <a:cubicBezTo>
                    <a:pt x="115" y="105"/>
                    <a:pt x="127" y="110"/>
                    <a:pt x="138" y="115"/>
                  </a:cubicBezTo>
                  <a:cubicBezTo>
                    <a:pt x="138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49" y="120"/>
                    <a:pt x="158" y="123"/>
                    <a:pt x="164" y="126"/>
                  </a:cubicBezTo>
                  <a:cubicBezTo>
                    <a:pt x="164" y="126"/>
                    <a:pt x="164" y="126"/>
                    <a:pt x="165" y="127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166" y="127"/>
                    <a:pt x="167" y="127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9"/>
                    <a:pt x="168" y="130"/>
                    <a:pt x="168" y="130"/>
                  </a:cubicBezTo>
                  <a:cubicBezTo>
                    <a:pt x="167" y="132"/>
                    <a:pt x="165" y="134"/>
                    <a:pt x="163" y="136"/>
                  </a:cubicBezTo>
                  <a:cubicBezTo>
                    <a:pt x="162" y="137"/>
                    <a:pt x="162" y="137"/>
                    <a:pt x="162" y="137"/>
                  </a:cubicBezTo>
                  <a:cubicBezTo>
                    <a:pt x="155" y="144"/>
                    <a:pt x="144" y="152"/>
                    <a:pt x="129" y="157"/>
                  </a:cubicBezTo>
                  <a:moveTo>
                    <a:pt x="113" y="100"/>
                  </a:moveTo>
                  <a:cubicBezTo>
                    <a:pt x="112" y="100"/>
                    <a:pt x="111" y="99"/>
                    <a:pt x="110" y="99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8"/>
                    <a:pt x="110" y="98"/>
                    <a:pt x="110" y="97"/>
                  </a:cubicBezTo>
                  <a:cubicBezTo>
                    <a:pt x="111" y="97"/>
                    <a:pt x="111" y="97"/>
                    <a:pt x="111" y="97"/>
                  </a:cubicBezTo>
                  <a:cubicBezTo>
                    <a:pt x="112" y="98"/>
                    <a:pt x="113" y="98"/>
                    <a:pt x="114" y="98"/>
                  </a:cubicBezTo>
                  <a:cubicBezTo>
                    <a:pt x="113" y="99"/>
                    <a:pt x="113" y="100"/>
                    <a:pt x="113" y="100"/>
                  </a:cubicBezTo>
                  <a:moveTo>
                    <a:pt x="106" y="97"/>
                  </a:moveTo>
                  <a:cubicBezTo>
                    <a:pt x="103" y="96"/>
                    <a:pt x="100" y="94"/>
                    <a:pt x="97" y="93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9" y="93"/>
                    <a:pt x="102" y="94"/>
                    <a:pt x="107" y="96"/>
                  </a:cubicBezTo>
                  <a:cubicBezTo>
                    <a:pt x="106" y="96"/>
                    <a:pt x="106" y="97"/>
                    <a:pt x="106" y="97"/>
                  </a:cubicBezTo>
                  <a:moveTo>
                    <a:pt x="98" y="89"/>
                  </a:moveTo>
                  <a:cubicBezTo>
                    <a:pt x="98" y="87"/>
                    <a:pt x="98" y="85"/>
                    <a:pt x="98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100" y="82"/>
                    <a:pt x="102" y="81"/>
                    <a:pt x="106" y="79"/>
                  </a:cubicBezTo>
                  <a:cubicBezTo>
                    <a:pt x="104" y="82"/>
                    <a:pt x="103" y="85"/>
                    <a:pt x="103" y="88"/>
                  </a:cubicBezTo>
                  <a:cubicBezTo>
                    <a:pt x="101" y="88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9"/>
                    <a:pt x="98" y="89"/>
                    <a:pt x="98" y="89"/>
                  </a:cubicBezTo>
                  <a:moveTo>
                    <a:pt x="107" y="86"/>
                  </a:moveTo>
                  <a:cubicBezTo>
                    <a:pt x="108" y="83"/>
                    <a:pt x="109" y="80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3" y="74"/>
                    <a:pt x="116" y="73"/>
                    <a:pt x="118" y="71"/>
                  </a:cubicBezTo>
                  <a:cubicBezTo>
                    <a:pt x="117" y="75"/>
                    <a:pt x="115" y="79"/>
                    <a:pt x="114" y="83"/>
                  </a:cubicBezTo>
                  <a:cubicBezTo>
                    <a:pt x="113" y="84"/>
                    <a:pt x="112" y="84"/>
                    <a:pt x="111" y="8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9" y="86"/>
                    <a:pt x="108" y="86"/>
                    <a:pt x="107" y="86"/>
                  </a:cubicBezTo>
                  <a:moveTo>
                    <a:pt x="123" y="85"/>
                  </a:moveTo>
                  <a:cubicBezTo>
                    <a:pt x="124" y="85"/>
                    <a:pt x="124" y="85"/>
                    <a:pt x="124" y="84"/>
                  </a:cubicBezTo>
                  <a:cubicBezTo>
                    <a:pt x="129" y="83"/>
                    <a:pt x="134" y="81"/>
                    <a:pt x="140" y="79"/>
                  </a:cubicBezTo>
                  <a:cubicBezTo>
                    <a:pt x="153" y="73"/>
                    <a:pt x="167" y="68"/>
                    <a:pt x="178" y="66"/>
                  </a:cubicBezTo>
                  <a:cubicBezTo>
                    <a:pt x="179" y="72"/>
                    <a:pt x="180" y="79"/>
                    <a:pt x="180" y="86"/>
                  </a:cubicBezTo>
                  <a:cubicBezTo>
                    <a:pt x="180" y="96"/>
                    <a:pt x="178" y="106"/>
                    <a:pt x="176" y="115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69" y="113"/>
                    <a:pt x="161" y="110"/>
                    <a:pt x="151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45" y="105"/>
                    <a:pt x="139" y="103"/>
                    <a:pt x="134" y="101"/>
                  </a:cubicBezTo>
                  <a:cubicBezTo>
                    <a:pt x="128" y="99"/>
                    <a:pt x="123" y="97"/>
                    <a:pt x="118" y="96"/>
                  </a:cubicBezTo>
                  <a:cubicBezTo>
                    <a:pt x="118" y="95"/>
                    <a:pt x="117" y="95"/>
                    <a:pt x="117" y="95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6" y="95"/>
                    <a:pt x="116" y="95"/>
                    <a:pt x="115" y="95"/>
                  </a:cubicBezTo>
                  <a:cubicBezTo>
                    <a:pt x="114" y="94"/>
                    <a:pt x="113" y="94"/>
                    <a:pt x="112" y="94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11" y="92"/>
                    <a:pt x="110" y="92"/>
                    <a:pt x="110" y="92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108" y="92"/>
                    <a:pt x="106" y="92"/>
                    <a:pt x="105" y="91"/>
                  </a:cubicBezTo>
                  <a:cubicBezTo>
                    <a:pt x="110" y="90"/>
                    <a:pt x="116" y="88"/>
                    <a:pt x="123" y="85"/>
                  </a:cubicBezTo>
                  <a:cubicBezTo>
                    <a:pt x="123" y="85"/>
                    <a:pt x="123" y="85"/>
                    <a:pt x="123" y="85"/>
                  </a:cubicBezTo>
                  <a:moveTo>
                    <a:pt x="119" y="81"/>
                  </a:moveTo>
                  <a:cubicBezTo>
                    <a:pt x="120" y="77"/>
                    <a:pt x="122" y="73"/>
                    <a:pt x="123" y="69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5" y="67"/>
                    <a:pt x="126" y="66"/>
                    <a:pt x="128" y="65"/>
                  </a:cubicBezTo>
                  <a:cubicBezTo>
                    <a:pt x="126" y="70"/>
                    <a:pt x="124" y="75"/>
                    <a:pt x="122" y="79"/>
                  </a:cubicBezTo>
                  <a:cubicBezTo>
                    <a:pt x="121" y="80"/>
                    <a:pt x="120" y="80"/>
                    <a:pt x="119" y="81"/>
                  </a:cubicBezTo>
                  <a:moveTo>
                    <a:pt x="127" y="77"/>
                  </a:moveTo>
                  <a:cubicBezTo>
                    <a:pt x="129" y="73"/>
                    <a:pt x="131" y="69"/>
                    <a:pt x="133" y="65"/>
                  </a:cubicBezTo>
                  <a:cubicBezTo>
                    <a:pt x="133" y="64"/>
                    <a:pt x="133" y="63"/>
                    <a:pt x="132" y="63"/>
                  </a:cubicBezTo>
                  <a:cubicBezTo>
                    <a:pt x="134" y="62"/>
                    <a:pt x="136" y="61"/>
                    <a:pt x="138" y="60"/>
                  </a:cubicBezTo>
                  <a:cubicBezTo>
                    <a:pt x="136" y="65"/>
                    <a:pt x="134" y="70"/>
                    <a:pt x="132" y="75"/>
                  </a:cubicBezTo>
                  <a:cubicBezTo>
                    <a:pt x="130" y="76"/>
                    <a:pt x="129" y="76"/>
                    <a:pt x="127" y="77"/>
                  </a:cubicBezTo>
                  <a:moveTo>
                    <a:pt x="137" y="72"/>
                  </a:moveTo>
                  <a:cubicBezTo>
                    <a:pt x="139" y="67"/>
                    <a:pt x="141" y="62"/>
                    <a:pt x="143" y="57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46" y="55"/>
                    <a:pt x="148" y="54"/>
                    <a:pt x="150" y="53"/>
                  </a:cubicBezTo>
                  <a:cubicBezTo>
                    <a:pt x="149" y="58"/>
                    <a:pt x="147" y="63"/>
                    <a:pt x="146" y="68"/>
                  </a:cubicBezTo>
                  <a:cubicBezTo>
                    <a:pt x="143" y="70"/>
                    <a:pt x="140" y="71"/>
                    <a:pt x="137" y="72"/>
                  </a:cubicBezTo>
                  <a:moveTo>
                    <a:pt x="151" y="66"/>
                  </a:moveTo>
                  <a:cubicBezTo>
                    <a:pt x="152" y="61"/>
                    <a:pt x="154" y="55"/>
                    <a:pt x="155" y="50"/>
                  </a:cubicBezTo>
                  <a:cubicBezTo>
                    <a:pt x="157" y="49"/>
                    <a:pt x="159" y="48"/>
                    <a:pt x="161" y="47"/>
                  </a:cubicBezTo>
                  <a:cubicBezTo>
                    <a:pt x="159" y="52"/>
                    <a:pt x="157" y="57"/>
                    <a:pt x="155" y="63"/>
                  </a:cubicBezTo>
                  <a:cubicBezTo>
                    <a:pt x="155" y="63"/>
                    <a:pt x="155" y="63"/>
                    <a:pt x="155" y="63"/>
                  </a:cubicBezTo>
                  <a:cubicBezTo>
                    <a:pt x="155" y="64"/>
                    <a:pt x="155" y="64"/>
                    <a:pt x="155" y="64"/>
                  </a:cubicBezTo>
                  <a:cubicBezTo>
                    <a:pt x="154" y="65"/>
                    <a:pt x="152" y="65"/>
                    <a:pt x="151" y="66"/>
                  </a:cubicBezTo>
                  <a:moveTo>
                    <a:pt x="168" y="58"/>
                  </a:moveTo>
                  <a:cubicBezTo>
                    <a:pt x="170" y="53"/>
                    <a:pt x="172" y="48"/>
                    <a:pt x="174" y="43"/>
                  </a:cubicBezTo>
                  <a:cubicBezTo>
                    <a:pt x="172" y="47"/>
                    <a:pt x="171" y="52"/>
                    <a:pt x="171" y="57"/>
                  </a:cubicBezTo>
                  <a:cubicBezTo>
                    <a:pt x="170" y="57"/>
                    <a:pt x="169" y="57"/>
                    <a:pt x="168" y="58"/>
                  </a:cubicBezTo>
                  <a:moveTo>
                    <a:pt x="160" y="62"/>
                  </a:moveTo>
                  <a:cubicBezTo>
                    <a:pt x="162" y="56"/>
                    <a:pt x="164" y="50"/>
                    <a:pt x="166" y="44"/>
                  </a:cubicBezTo>
                  <a:cubicBezTo>
                    <a:pt x="167" y="44"/>
                    <a:pt x="168" y="43"/>
                    <a:pt x="169" y="43"/>
                  </a:cubicBezTo>
                  <a:cubicBezTo>
                    <a:pt x="168" y="49"/>
                    <a:pt x="166" y="54"/>
                    <a:pt x="163" y="60"/>
                  </a:cubicBezTo>
                  <a:cubicBezTo>
                    <a:pt x="162" y="61"/>
                    <a:pt x="161" y="61"/>
                    <a:pt x="160" y="62"/>
                  </a:cubicBezTo>
                  <a:moveTo>
                    <a:pt x="46" y="152"/>
                  </a:moveTo>
                  <a:cubicBezTo>
                    <a:pt x="41" y="149"/>
                    <a:pt x="35" y="145"/>
                    <a:pt x="29" y="141"/>
                  </a:cubicBezTo>
                  <a:cubicBezTo>
                    <a:pt x="21" y="135"/>
                    <a:pt x="15" y="126"/>
                    <a:pt x="11" y="116"/>
                  </a:cubicBezTo>
                  <a:cubicBezTo>
                    <a:pt x="11" y="115"/>
                    <a:pt x="11" y="114"/>
                    <a:pt x="10" y="114"/>
                  </a:cubicBezTo>
                  <a:cubicBezTo>
                    <a:pt x="7" y="106"/>
                    <a:pt x="6" y="98"/>
                    <a:pt x="6" y="90"/>
                  </a:cubicBezTo>
                  <a:cubicBezTo>
                    <a:pt x="6" y="90"/>
                    <a:pt x="6" y="89"/>
                    <a:pt x="6" y="89"/>
                  </a:cubicBezTo>
                  <a:cubicBezTo>
                    <a:pt x="6" y="88"/>
                    <a:pt x="6" y="88"/>
                    <a:pt x="6" y="87"/>
                  </a:cubicBezTo>
                  <a:cubicBezTo>
                    <a:pt x="6" y="73"/>
                    <a:pt x="10" y="59"/>
                    <a:pt x="18" y="48"/>
                  </a:cubicBezTo>
                  <a:cubicBezTo>
                    <a:pt x="33" y="26"/>
                    <a:pt x="60" y="13"/>
                    <a:pt x="90" y="11"/>
                  </a:cubicBezTo>
                  <a:cubicBezTo>
                    <a:pt x="89" y="12"/>
                    <a:pt x="89" y="15"/>
                    <a:pt x="89" y="17"/>
                  </a:cubicBezTo>
                  <a:cubicBezTo>
                    <a:pt x="89" y="31"/>
                    <a:pt x="89" y="54"/>
                    <a:pt x="89" y="71"/>
                  </a:cubicBezTo>
                  <a:cubicBezTo>
                    <a:pt x="89" y="81"/>
                    <a:pt x="89" y="88"/>
                    <a:pt x="89" y="91"/>
                  </a:cubicBezTo>
                  <a:cubicBezTo>
                    <a:pt x="89" y="92"/>
                    <a:pt x="89" y="92"/>
                    <a:pt x="89" y="92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90" y="95"/>
                    <a:pt x="92" y="104"/>
                    <a:pt x="96" y="114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5" y="115"/>
                    <a:pt x="95" y="117"/>
                    <a:pt x="96" y="117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99" y="124"/>
                    <a:pt x="102" y="132"/>
                    <a:pt x="105" y="140"/>
                  </a:cubicBezTo>
                  <a:cubicBezTo>
                    <a:pt x="104" y="140"/>
                    <a:pt x="105" y="141"/>
                    <a:pt x="105" y="141"/>
                  </a:cubicBezTo>
                  <a:cubicBezTo>
                    <a:pt x="108" y="149"/>
                    <a:pt x="110" y="156"/>
                    <a:pt x="113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1" y="161"/>
                  </a:cubicBezTo>
                  <a:cubicBezTo>
                    <a:pt x="111" y="161"/>
                    <a:pt x="111" y="161"/>
                    <a:pt x="110" y="162"/>
                  </a:cubicBezTo>
                  <a:cubicBezTo>
                    <a:pt x="104" y="163"/>
                    <a:pt x="98" y="163"/>
                    <a:pt x="92" y="163"/>
                  </a:cubicBezTo>
                  <a:cubicBezTo>
                    <a:pt x="91" y="163"/>
                    <a:pt x="91" y="163"/>
                    <a:pt x="91" y="163"/>
                  </a:cubicBezTo>
                  <a:cubicBezTo>
                    <a:pt x="91" y="163"/>
                    <a:pt x="90" y="163"/>
                    <a:pt x="90" y="162"/>
                  </a:cubicBezTo>
                  <a:cubicBezTo>
                    <a:pt x="90" y="162"/>
                    <a:pt x="89" y="162"/>
                    <a:pt x="89" y="162"/>
                  </a:cubicBezTo>
                  <a:cubicBezTo>
                    <a:pt x="89" y="162"/>
                    <a:pt x="88" y="163"/>
                    <a:pt x="88" y="163"/>
                  </a:cubicBezTo>
                  <a:cubicBezTo>
                    <a:pt x="82" y="163"/>
                    <a:pt x="77" y="162"/>
                    <a:pt x="71" y="161"/>
                  </a:cubicBezTo>
                  <a:cubicBezTo>
                    <a:pt x="71" y="161"/>
                    <a:pt x="71" y="160"/>
                    <a:pt x="71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69" y="160"/>
                    <a:pt x="69" y="160"/>
                    <a:pt x="68" y="160"/>
                  </a:cubicBezTo>
                  <a:cubicBezTo>
                    <a:pt x="62" y="159"/>
                    <a:pt x="55" y="156"/>
                    <a:pt x="49" y="153"/>
                  </a:cubicBezTo>
                  <a:cubicBezTo>
                    <a:pt x="49" y="153"/>
                    <a:pt x="48" y="153"/>
                    <a:pt x="48" y="152"/>
                  </a:cubicBezTo>
                  <a:cubicBezTo>
                    <a:pt x="48" y="152"/>
                    <a:pt x="47" y="152"/>
                    <a:pt x="47" y="152"/>
                  </a:cubicBezTo>
                  <a:cubicBezTo>
                    <a:pt x="47" y="152"/>
                    <a:pt x="47" y="152"/>
                    <a:pt x="46" y="152"/>
                  </a:cubicBezTo>
                  <a:moveTo>
                    <a:pt x="99" y="78"/>
                  </a:moveTo>
                  <a:cubicBezTo>
                    <a:pt x="101" y="51"/>
                    <a:pt x="104" y="32"/>
                    <a:pt x="108" y="4"/>
                  </a:cubicBezTo>
                  <a:cubicBezTo>
                    <a:pt x="111" y="4"/>
                    <a:pt x="114" y="4"/>
                    <a:pt x="117" y="5"/>
                  </a:cubicBezTo>
                  <a:cubicBezTo>
                    <a:pt x="138" y="7"/>
                    <a:pt x="158" y="15"/>
                    <a:pt x="170" y="29"/>
                  </a:cubicBezTo>
                  <a:cubicBezTo>
                    <a:pt x="172" y="32"/>
                    <a:pt x="173" y="34"/>
                    <a:pt x="174" y="36"/>
                  </a:cubicBezTo>
                  <a:cubicBezTo>
                    <a:pt x="172" y="37"/>
                    <a:pt x="168" y="39"/>
                    <a:pt x="165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1"/>
                    <a:pt x="163" y="41"/>
                  </a:cubicBezTo>
                  <a:cubicBezTo>
                    <a:pt x="151" y="47"/>
                    <a:pt x="138" y="55"/>
                    <a:pt x="126" y="62"/>
                  </a:cubicBezTo>
                  <a:cubicBezTo>
                    <a:pt x="117" y="67"/>
                    <a:pt x="110" y="72"/>
                    <a:pt x="105" y="75"/>
                  </a:cubicBezTo>
                  <a:cubicBezTo>
                    <a:pt x="102" y="76"/>
                    <a:pt x="100" y="77"/>
                    <a:pt x="99" y="78"/>
                  </a:cubicBezTo>
                  <a:moveTo>
                    <a:pt x="107" y="0"/>
                  </a:moveTo>
                  <a:cubicBezTo>
                    <a:pt x="106" y="0"/>
                    <a:pt x="106" y="0"/>
                    <a:pt x="105" y="1"/>
                  </a:cubicBezTo>
                  <a:cubicBezTo>
                    <a:pt x="105" y="1"/>
                    <a:pt x="104" y="2"/>
                    <a:pt x="104" y="3"/>
                  </a:cubicBezTo>
                  <a:cubicBezTo>
                    <a:pt x="101" y="32"/>
                    <a:pt x="97" y="50"/>
                    <a:pt x="95" y="79"/>
                  </a:cubicBezTo>
                  <a:cubicBezTo>
                    <a:pt x="95" y="79"/>
                    <a:pt x="94" y="80"/>
                    <a:pt x="94" y="80"/>
                  </a:cubicBezTo>
                  <a:cubicBezTo>
                    <a:pt x="94" y="83"/>
                    <a:pt x="94" y="88"/>
                    <a:pt x="94" y="91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93" y="88"/>
                    <a:pt x="92" y="81"/>
                    <a:pt x="92" y="71"/>
                  </a:cubicBezTo>
                  <a:cubicBezTo>
                    <a:pt x="92" y="60"/>
                    <a:pt x="93" y="46"/>
                    <a:pt x="93" y="33"/>
                  </a:cubicBezTo>
                  <a:cubicBezTo>
                    <a:pt x="93" y="27"/>
                    <a:pt x="93" y="22"/>
                    <a:pt x="93" y="18"/>
                  </a:cubicBezTo>
                  <a:cubicBezTo>
                    <a:pt x="93" y="13"/>
                    <a:pt x="94" y="10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61" y="9"/>
                    <a:pt x="31" y="22"/>
                    <a:pt x="14" y="46"/>
                  </a:cubicBezTo>
                  <a:cubicBezTo>
                    <a:pt x="6" y="58"/>
                    <a:pt x="2" y="74"/>
                    <a:pt x="2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5"/>
                    <a:pt x="0" y="99"/>
                    <a:pt x="0" y="104"/>
                  </a:cubicBezTo>
                  <a:cubicBezTo>
                    <a:pt x="0" y="111"/>
                    <a:pt x="1" y="117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4"/>
                    <a:pt x="2" y="125"/>
                    <a:pt x="3" y="126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4" y="129"/>
                    <a:pt x="5" y="131"/>
                    <a:pt x="6" y="134"/>
                  </a:cubicBezTo>
                  <a:cubicBezTo>
                    <a:pt x="6" y="134"/>
                    <a:pt x="6" y="135"/>
                    <a:pt x="6" y="135"/>
                  </a:cubicBezTo>
                  <a:cubicBezTo>
                    <a:pt x="8" y="138"/>
                    <a:pt x="9" y="140"/>
                    <a:pt x="10" y="143"/>
                  </a:cubicBezTo>
                  <a:cubicBezTo>
                    <a:pt x="10" y="144"/>
                    <a:pt x="10" y="145"/>
                    <a:pt x="11" y="145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12" y="147"/>
                    <a:pt x="13" y="149"/>
                    <a:pt x="14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5" y="152"/>
                    <a:pt x="16" y="152"/>
                  </a:cubicBezTo>
                  <a:cubicBezTo>
                    <a:pt x="17" y="154"/>
                    <a:pt x="19" y="156"/>
                    <a:pt x="20" y="158"/>
                  </a:cubicBezTo>
                  <a:cubicBezTo>
                    <a:pt x="20" y="159"/>
                    <a:pt x="21" y="160"/>
                    <a:pt x="21" y="161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23" y="161"/>
                    <a:pt x="24" y="162"/>
                    <a:pt x="24" y="163"/>
                  </a:cubicBezTo>
                  <a:cubicBezTo>
                    <a:pt x="29" y="168"/>
                    <a:pt x="36" y="174"/>
                    <a:pt x="46" y="179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6" y="181"/>
                    <a:pt x="47" y="181"/>
                    <a:pt x="48" y="181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51" y="182"/>
                    <a:pt x="54" y="183"/>
                    <a:pt x="57" y="184"/>
                  </a:cubicBezTo>
                  <a:cubicBezTo>
                    <a:pt x="57" y="185"/>
                    <a:pt x="58" y="186"/>
                    <a:pt x="59" y="186"/>
                  </a:cubicBezTo>
                  <a:cubicBezTo>
                    <a:pt x="59" y="186"/>
                    <a:pt x="59" y="186"/>
                    <a:pt x="59" y="186"/>
                  </a:cubicBezTo>
                  <a:cubicBezTo>
                    <a:pt x="60" y="186"/>
                    <a:pt x="61" y="186"/>
                    <a:pt x="61" y="186"/>
                  </a:cubicBezTo>
                  <a:cubicBezTo>
                    <a:pt x="63" y="186"/>
                    <a:pt x="65" y="187"/>
                    <a:pt x="68" y="187"/>
                  </a:cubicBezTo>
                  <a:cubicBezTo>
                    <a:pt x="68" y="188"/>
                    <a:pt x="68" y="189"/>
                    <a:pt x="69" y="190"/>
                  </a:cubicBezTo>
                  <a:cubicBezTo>
                    <a:pt x="69" y="190"/>
                    <a:pt x="70" y="190"/>
                    <a:pt x="70" y="190"/>
                  </a:cubicBezTo>
                  <a:cubicBezTo>
                    <a:pt x="71" y="190"/>
                    <a:pt x="71" y="189"/>
                    <a:pt x="72" y="188"/>
                  </a:cubicBezTo>
                  <a:cubicBezTo>
                    <a:pt x="72" y="188"/>
                    <a:pt x="72" y="188"/>
                    <a:pt x="72" y="188"/>
                  </a:cubicBezTo>
                  <a:cubicBezTo>
                    <a:pt x="74" y="189"/>
                    <a:pt x="76" y="189"/>
                    <a:pt x="78" y="189"/>
                  </a:cubicBezTo>
                  <a:cubicBezTo>
                    <a:pt x="79" y="189"/>
                    <a:pt x="79" y="190"/>
                    <a:pt x="79" y="190"/>
                  </a:cubicBezTo>
                  <a:cubicBezTo>
                    <a:pt x="80" y="190"/>
                    <a:pt x="80" y="190"/>
                    <a:pt x="80" y="190"/>
                  </a:cubicBezTo>
                  <a:cubicBezTo>
                    <a:pt x="81" y="190"/>
                    <a:pt x="81" y="190"/>
                    <a:pt x="82" y="189"/>
                  </a:cubicBezTo>
                  <a:cubicBezTo>
                    <a:pt x="84" y="190"/>
                    <a:pt x="87" y="190"/>
                    <a:pt x="89" y="190"/>
                  </a:cubicBezTo>
                  <a:cubicBezTo>
                    <a:pt x="89" y="190"/>
                    <a:pt x="89" y="190"/>
                    <a:pt x="89" y="190"/>
                  </a:cubicBezTo>
                  <a:cubicBezTo>
                    <a:pt x="93" y="190"/>
                    <a:pt x="97" y="189"/>
                    <a:pt x="100" y="189"/>
                  </a:cubicBezTo>
                  <a:cubicBezTo>
                    <a:pt x="100" y="190"/>
                    <a:pt x="101" y="190"/>
                    <a:pt x="102" y="190"/>
                  </a:cubicBezTo>
                  <a:cubicBezTo>
                    <a:pt x="102" y="190"/>
                    <a:pt x="102" y="190"/>
                    <a:pt x="102" y="190"/>
                  </a:cubicBezTo>
                  <a:cubicBezTo>
                    <a:pt x="103" y="190"/>
                    <a:pt x="103" y="190"/>
                    <a:pt x="104" y="189"/>
                  </a:cubicBezTo>
                  <a:cubicBezTo>
                    <a:pt x="104" y="189"/>
                    <a:pt x="104" y="189"/>
                    <a:pt x="104" y="189"/>
                  </a:cubicBezTo>
                  <a:cubicBezTo>
                    <a:pt x="108" y="188"/>
                    <a:pt x="111" y="188"/>
                    <a:pt x="115" y="187"/>
                  </a:cubicBezTo>
                  <a:cubicBezTo>
                    <a:pt x="116" y="187"/>
                    <a:pt x="117" y="186"/>
                    <a:pt x="117" y="185"/>
                  </a:cubicBezTo>
                  <a:cubicBezTo>
                    <a:pt x="117" y="184"/>
                    <a:pt x="117" y="184"/>
                    <a:pt x="116" y="184"/>
                  </a:cubicBezTo>
                  <a:cubicBezTo>
                    <a:pt x="117" y="181"/>
                    <a:pt x="117" y="178"/>
                    <a:pt x="117" y="175"/>
                  </a:cubicBezTo>
                  <a:cubicBezTo>
                    <a:pt x="118" y="176"/>
                    <a:pt x="118" y="177"/>
                    <a:pt x="119" y="178"/>
                  </a:cubicBezTo>
                  <a:cubicBezTo>
                    <a:pt x="121" y="180"/>
                    <a:pt x="122" y="182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5" y="184"/>
                    <a:pt x="125" y="184"/>
                    <a:pt x="125" y="184"/>
                  </a:cubicBezTo>
                  <a:cubicBezTo>
                    <a:pt x="125" y="184"/>
                    <a:pt x="125" y="184"/>
                    <a:pt x="125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31" y="183"/>
                    <a:pt x="135" y="181"/>
                    <a:pt x="139" y="179"/>
                  </a:cubicBezTo>
                  <a:cubicBezTo>
                    <a:pt x="139" y="179"/>
                    <a:pt x="139" y="179"/>
                    <a:pt x="140" y="178"/>
                  </a:cubicBezTo>
                  <a:cubicBezTo>
                    <a:pt x="142" y="177"/>
                    <a:pt x="144" y="176"/>
                    <a:pt x="147" y="174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8" y="174"/>
                    <a:pt x="148" y="174"/>
                    <a:pt x="149" y="173"/>
                  </a:cubicBezTo>
                  <a:cubicBezTo>
                    <a:pt x="149" y="173"/>
                    <a:pt x="149" y="173"/>
                    <a:pt x="149" y="173"/>
                  </a:cubicBezTo>
                  <a:cubicBezTo>
                    <a:pt x="158" y="166"/>
                    <a:pt x="166" y="159"/>
                    <a:pt x="170" y="149"/>
                  </a:cubicBezTo>
                  <a:cubicBezTo>
                    <a:pt x="171" y="149"/>
                    <a:pt x="171" y="149"/>
                    <a:pt x="171" y="149"/>
                  </a:cubicBezTo>
                  <a:cubicBezTo>
                    <a:pt x="171" y="148"/>
                    <a:pt x="171" y="148"/>
                    <a:pt x="171" y="148"/>
                  </a:cubicBezTo>
                  <a:cubicBezTo>
                    <a:pt x="171" y="148"/>
                    <a:pt x="171" y="148"/>
                    <a:pt x="172" y="147"/>
                  </a:cubicBezTo>
                  <a:cubicBezTo>
                    <a:pt x="172" y="145"/>
                    <a:pt x="172" y="142"/>
                    <a:pt x="173" y="139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3" y="140"/>
                    <a:pt x="173" y="141"/>
                    <a:pt x="174" y="141"/>
                  </a:cubicBezTo>
                  <a:cubicBezTo>
                    <a:pt x="175" y="142"/>
                    <a:pt x="175" y="142"/>
                    <a:pt x="176" y="142"/>
                  </a:cubicBezTo>
                  <a:cubicBezTo>
                    <a:pt x="176" y="142"/>
                    <a:pt x="177" y="142"/>
                    <a:pt x="177" y="142"/>
                  </a:cubicBezTo>
                  <a:cubicBezTo>
                    <a:pt x="178" y="142"/>
                    <a:pt x="178" y="141"/>
                    <a:pt x="179" y="141"/>
                  </a:cubicBezTo>
                  <a:cubicBezTo>
                    <a:pt x="184" y="129"/>
                    <a:pt x="186" y="116"/>
                    <a:pt x="186" y="103"/>
                  </a:cubicBezTo>
                  <a:cubicBezTo>
                    <a:pt x="186" y="103"/>
                    <a:pt x="186" y="102"/>
                    <a:pt x="186" y="102"/>
                  </a:cubicBezTo>
                  <a:cubicBezTo>
                    <a:pt x="186" y="89"/>
                    <a:pt x="184" y="76"/>
                    <a:pt x="182" y="63"/>
                  </a:cubicBezTo>
                  <a:cubicBezTo>
                    <a:pt x="182" y="62"/>
                    <a:pt x="181" y="62"/>
                    <a:pt x="180" y="62"/>
                  </a:cubicBezTo>
                  <a:cubicBezTo>
                    <a:pt x="180" y="61"/>
                    <a:pt x="180" y="61"/>
                    <a:pt x="179" y="61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1" y="63"/>
                    <a:pt x="162" y="66"/>
                    <a:pt x="152" y="70"/>
                  </a:cubicBezTo>
                  <a:cubicBezTo>
                    <a:pt x="160" y="66"/>
                    <a:pt x="167" y="63"/>
                    <a:pt x="173" y="60"/>
                  </a:cubicBezTo>
                  <a:cubicBezTo>
                    <a:pt x="174" y="60"/>
                    <a:pt x="174" y="59"/>
                    <a:pt x="174" y="58"/>
                  </a:cubicBezTo>
                  <a:cubicBezTo>
                    <a:pt x="175" y="52"/>
                    <a:pt x="177" y="46"/>
                    <a:pt x="178" y="39"/>
                  </a:cubicBezTo>
                  <a:cubicBezTo>
                    <a:pt x="179" y="39"/>
                    <a:pt x="180" y="38"/>
                    <a:pt x="179" y="37"/>
                  </a:cubicBezTo>
                  <a:cubicBezTo>
                    <a:pt x="177" y="33"/>
                    <a:pt x="175" y="30"/>
                    <a:pt x="173" y="27"/>
                  </a:cubicBezTo>
                  <a:cubicBezTo>
                    <a:pt x="160" y="11"/>
                    <a:pt x="139" y="3"/>
                    <a:pt x="118" y="1"/>
                  </a:cubicBezTo>
                  <a:cubicBezTo>
                    <a:pt x="114" y="0"/>
                    <a:pt x="111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0" name="Freeform 762"/>
            <p:cNvSpPr>
              <a:spLocks noEditPoints="1"/>
            </p:cNvSpPr>
            <p:nvPr/>
          </p:nvSpPr>
          <p:spPr bwMode="auto">
            <a:xfrm>
              <a:off x="4730" y="1107"/>
              <a:ext cx="50" cy="64"/>
            </a:xfrm>
            <a:custGeom>
              <a:avLst/>
              <a:gdLst>
                <a:gd name="T0" fmla="*/ 9 w 21"/>
                <a:gd name="T1" fmla="*/ 24 h 27"/>
                <a:gd name="T2" fmla="*/ 9 w 21"/>
                <a:gd name="T3" fmla="*/ 24 h 27"/>
                <a:gd name="T4" fmla="*/ 6 w 21"/>
                <a:gd name="T5" fmla="*/ 23 h 27"/>
                <a:gd name="T6" fmla="*/ 4 w 21"/>
                <a:gd name="T7" fmla="*/ 21 h 27"/>
                <a:gd name="T8" fmla="*/ 4 w 21"/>
                <a:gd name="T9" fmla="*/ 20 h 27"/>
                <a:gd name="T10" fmla="*/ 5 w 21"/>
                <a:gd name="T11" fmla="*/ 20 h 27"/>
                <a:gd name="T12" fmla="*/ 10 w 21"/>
                <a:gd name="T13" fmla="*/ 12 h 27"/>
                <a:gd name="T14" fmla="*/ 13 w 21"/>
                <a:gd name="T15" fmla="*/ 12 h 27"/>
                <a:gd name="T16" fmla="*/ 13 w 21"/>
                <a:gd name="T17" fmla="*/ 12 h 27"/>
                <a:gd name="T18" fmla="*/ 13 w 21"/>
                <a:gd name="T19" fmla="*/ 12 h 27"/>
                <a:gd name="T20" fmla="*/ 15 w 21"/>
                <a:gd name="T21" fmla="*/ 12 h 27"/>
                <a:gd name="T22" fmla="*/ 16 w 21"/>
                <a:gd name="T23" fmla="*/ 13 h 27"/>
                <a:gd name="T24" fmla="*/ 17 w 21"/>
                <a:gd name="T25" fmla="*/ 15 h 27"/>
                <a:gd name="T26" fmla="*/ 15 w 21"/>
                <a:gd name="T27" fmla="*/ 20 h 27"/>
                <a:gd name="T28" fmla="*/ 9 w 21"/>
                <a:gd name="T29" fmla="*/ 24 h 27"/>
                <a:gd name="T30" fmla="*/ 5 w 21"/>
                <a:gd name="T31" fmla="*/ 12 h 27"/>
                <a:gd name="T32" fmla="*/ 5 w 21"/>
                <a:gd name="T33" fmla="*/ 12 h 27"/>
                <a:gd name="T34" fmla="*/ 6 w 21"/>
                <a:gd name="T35" fmla="*/ 9 h 27"/>
                <a:gd name="T36" fmla="*/ 6 w 21"/>
                <a:gd name="T37" fmla="*/ 11 h 27"/>
                <a:gd name="T38" fmla="*/ 5 w 21"/>
                <a:gd name="T39" fmla="*/ 12 h 27"/>
                <a:gd name="T40" fmla="*/ 17 w 21"/>
                <a:gd name="T41" fmla="*/ 9 h 27"/>
                <a:gd name="T42" fmla="*/ 17 w 21"/>
                <a:gd name="T43" fmla="*/ 9 h 27"/>
                <a:gd name="T44" fmla="*/ 17 w 21"/>
                <a:gd name="T45" fmla="*/ 7 h 27"/>
                <a:gd name="T46" fmla="*/ 17 w 21"/>
                <a:gd name="T47" fmla="*/ 8 h 27"/>
                <a:gd name="T48" fmla="*/ 17 w 21"/>
                <a:gd name="T49" fmla="*/ 9 h 27"/>
                <a:gd name="T50" fmla="*/ 17 w 21"/>
                <a:gd name="T51" fmla="*/ 9 h 27"/>
                <a:gd name="T52" fmla="*/ 9 w 21"/>
                <a:gd name="T53" fmla="*/ 9 h 27"/>
                <a:gd name="T54" fmla="*/ 10 w 21"/>
                <a:gd name="T55" fmla="*/ 4 h 27"/>
                <a:gd name="T56" fmla="*/ 11 w 21"/>
                <a:gd name="T57" fmla="*/ 4 h 27"/>
                <a:gd name="T58" fmla="*/ 10 w 21"/>
                <a:gd name="T59" fmla="*/ 9 h 27"/>
                <a:gd name="T60" fmla="*/ 9 w 21"/>
                <a:gd name="T61" fmla="*/ 9 h 27"/>
                <a:gd name="T62" fmla="*/ 14 w 21"/>
                <a:gd name="T63" fmla="*/ 8 h 27"/>
                <a:gd name="T64" fmla="*/ 13 w 21"/>
                <a:gd name="T65" fmla="*/ 8 h 27"/>
                <a:gd name="T66" fmla="*/ 14 w 21"/>
                <a:gd name="T67" fmla="*/ 3 h 27"/>
                <a:gd name="T68" fmla="*/ 15 w 21"/>
                <a:gd name="T69" fmla="*/ 4 h 27"/>
                <a:gd name="T70" fmla="*/ 16 w 21"/>
                <a:gd name="T71" fmla="*/ 4 h 27"/>
                <a:gd name="T72" fmla="*/ 14 w 21"/>
                <a:gd name="T73" fmla="*/ 8 h 27"/>
                <a:gd name="T74" fmla="*/ 13 w 21"/>
                <a:gd name="T75" fmla="*/ 0 h 27"/>
                <a:gd name="T76" fmla="*/ 8 w 21"/>
                <a:gd name="T77" fmla="*/ 1 h 27"/>
                <a:gd name="T78" fmla="*/ 2 w 21"/>
                <a:gd name="T79" fmla="*/ 11 h 27"/>
                <a:gd name="T80" fmla="*/ 0 w 21"/>
                <a:gd name="T81" fmla="*/ 18 h 27"/>
                <a:gd name="T82" fmla="*/ 1 w 21"/>
                <a:gd name="T83" fmla="*/ 22 h 27"/>
                <a:gd name="T84" fmla="*/ 4 w 21"/>
                <a:gd name="T85" fmla="*/ 26 h 27"/>
                <a:gd name="T86" fmla="*/ 9 w 21"/>
                <a:gd name="T87" fmla="*/ 27 h 27"/>
                <a:gd name="T88" fmla="*/ 9 w 21"/>
                <a:gd name="T89" fmla="*/ 27 h 27"/>
                <a:gd name="T90" fmla="*/ 18 w 21"/>
                <a:gd name="T91" fmla="*/ 22 h 27"/>
                <a:gd name="T92" fmla="*/ 21 w 21"/>
                <a:gd name="T93" fmla="*/ 9 h 27"/>
                <a:gd name="T94" fmla="*/ 19 w 21"/>
                <a:gd name="T95" fmla="*/ 9 h 27"/>
                <a:gd name="T96" fmla="*/ 21 w 21"/>
                <a:gd name="T97" fmla="*/ 9 h 27"/>
                <a:gd name="T98" fmla="*/ 21 w 21"/>
                <a:gd name="T99" fmla="*/ 8 h 27"/>
                <a:gd name="T100" fmla="*/ 20 w 21"/>
                <a:gd name="T101" fmla="*/ 4 h 27"/>
                <a:gd name="T102" fmla="*/ 17 w 21"/>
                <a:gd name="T103" fmla="*/ 1 h 27"/>
                <a:gd name="T104" fmla="*/ 13 w 21"/>
                <a:gd name="T10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" h="27"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7" y="24"/>
                    <a:pt x="6" y="23"/>
                  </a:cubicBezTo>
                  <a:cubicBezTo>
                    <a:pt x="5" y="23"/>
                    <a:pt x="5" y="22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17"/>
                    <a:pt x="7" y="14"/>
                    <a:pt x="10" y="12"/>
                  </a:cubicBezTo>
                  <a:cubicBezTo>
                    <a:pt x="10" y="12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6" y="17"/>
                    <a:pt x="16" y="19"/>
                    <a:pt x="15" y="20"/>
                  </a:cubicBezTo>
                  <a:cubicBezTo>
                    <a:pt x="14" y="22"/>
                    <a:pt x="11" y="24"/>
                    <a:pt x="9" y="24"/>
                  </a:cubicBezTo>
                  <a:moveTo>
                    <a:pt x="5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6" y="10"/>
                    <a:pt x="6" y="9"/>
                  </a:cubicBezTo>
                  <a:cubicBezTo>
                    <a:pt x="6" y="9"/>
                    <a:pt x="6" y="10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9" y="9"/>
                  </a:moveTo>
                  <a:cubicBezTo>
                    <a:pt x="9" y="7"/>
                    <a:pt x="10" y="6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0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5"/>
                    <a:pt x="15" y="7"/>
                    <a:pt x="14" y="8"/>
                  </a:cubicBezTo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5" y="3"/>
                    <a:pt x="3" y="7"/>
                    <a:pt x="2" y="11"/>
                  </a:cubicBezTo>
                  <a:cubicBezTo>
                    <a:pt x="1" y="13"/>
                    <a:pt x="0" y="15"/>
                    <a:pt x="0" y="18"/>
                  </a:cubicBezTo>
                  <a:cubicBezTo>
                    <a:pt x="0" y="19"/>
                    <a:pt x="1" y="21"/>
                    <a:pt x="1" y="22"/>
                  </a:cubicBezTo>
                  <a:cubicBezTo>
                    <a:pt x="2" y="24"/>
                    <a:pt x="3" y="25"/>
                    <a:pt x="4" y="26"/>
                  </a:cubicBezTo>
                  <a:cubicBezTo>
                    <a:pt x="6" y="27"/>
                    <a:pt x="7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2" y="27"/>
                    <a:pt x="16" y="25"/>
                    <a:pt x="18" y="22"/>
                  </a:cubicBezTo>
                  <a:cubicBezTo>
                    <a:pt x="20" y="18"/>
                    <a:pt x="21" y="13"/>
                    <a:pt x="21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5"/>
                    <a:pt x="20" y="4"/>
                  </a:cubicBezTo>
                  <a:cubicBezTo>
                    <a:pt x="19" y="2"/>
                    <a:pt x="18" y="1"/>
                    <a:pt x="17" y="1"/>
                  </a:cubicBezTo>
                  <a:cubicBezTo>
                    <a:pt x="16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1" name="Freeform 763"/>
            <p:cNvSpPr>
              <a:spLocks noEditPoints="1"/>
            </p:cNvSpPr>
            <p:nvPr/>
          </p:nvSpPr>
          <p:spPr bwMode="auto">
            <a:xfrm>
              <a:off x="4702" y="1079"/>
              <a:ext cx="104" cy="142"/>
            </a:xfrm>
            <a:custGeom>
              <a:avLst/>
              <a:gdLst>
                <a:gd name="T0" fmla="*/ 16 w 44"/>
                <a:gd name="T1" fmla="*/ 56 h 60"/>
                <a:gd name="T2" fmla="*/ 21 w 44"/>
                <a:gd name="T3" fmla="*/ 51 h 60"/>
                <a:gd name="T4" fmla="*/ 20 w 44"/>
                <a:gd name="T5" fmla="*/ 56 h 60"/>
                <a:gd name="T6" fmla="*/ 23 w 44"/>
                <a:gd name="T7" fmla="*/ 56 h 60"/>
                <a:gd name="T8" fmla="*/ 25 w 44"/>
                <a:gd name="T9" fmla="*/ 51 h 60"/>
                <a:gd name="T10" fmla="*/ 28 w 44"/>
                <a:gd name="T11" fmla="*/ 50 h 60"/>
                <a:gd name="T12" fmla="*/ 26 w 44"/>
                <a:gd name="T13" fmla="*/ 55 h 60"/>
                <a:gd name="T14" fmla="*/ 23 w 44"/>
                <a:gd name="T15" fmla="*/ 56 h 60"/>
                <a:gd name="T16" fmla="*/ 12 w 44"/>
                <a:gd name="T17" fmla="*/ 54 h 60"/>
                <a:gd name="T18" fmla="*/ 13 w 44"/>
                <a:gd name="T19" fmla="*/ 50 h 60"/>
                <a:gd name="T20" fmla="*/ 13 w 44"/>
                <a:gd name="T21" fmla="*/ 55 h 60"/>
                <a:gd name="T22" fmla="*/ 8 w 44"/>
                <a:gd name="T23" fmla="*/ 51 h 60"/>
                <a:gd name="T24" fmla="*/ 11 w 44"/>
                <a:gd name="T25" fmla="*/ 48 h 60"/>
                <a:gd name="T26" fmla="*/ 29 w 44"/>
                <a:gd name="T27" fmla="*/ 53 h 60"/>
                <a:gd name="T28" fmla="*/ 33 w 44"/>
                <a:gd name="T29" fmla="*/ 47 h 60"/>
                <a:gd name="T30" fmla="*/ 32 w 44"/>
                <a:gd name="T31" fmla="*/ 51 h 60"/>
                <a:gd name="T32" fmla="*/ 6 w 44"/>
                <a:gd name="T33" fmla="*/ 49 h 60"/>
                <a:gd name="T34" fmla="*/ 6 w 44"/>
                <a:gd name="T35" fmla="*/ 44 h 60"/>
                <a:gd name="T36" fmla="*/ 6 w 44"/>
                <a:gd name="T37" fmla="*/ 49 h 60"/>
                <a:gd name="T38" fmla="*/ 37 w 44"/>
                <a:gd name="T39" fmla="*/ 43 h 60"/>
                <a:gd name="T40" fmla="*/ 38 w 44"/>
                <a:gd name="T41" fmla="*/ 43 h 60"/>
                <a:gd name="T42" fmla="*/ 4 w 44"/>
                <a:gd name="T43" fmla="*/ 41 h 60"/>
                <a:gd name="T44" fmla="*/ 4 w 44"/>
                <a:gd name="T45" fmla="*/ 41 h 60"/>
                <a:gd name="T46" fmla="*/ 21 w 44"/>
                <a:gd name="T47" fmla="*/ 47 h 60"/>
                <a:gd name="T48" fmla="*/ 5 w 44"/>
                <a:gd name="T49" fmla="*/ 30 h 60"/>
                <a:gd name="T50" fmla="*/ 17 w 44"/>
                <a:gd name="T51" fmla="*/ 5 h 60"/>
                <a:gd name="T52" fmla="*/ 25 w 44"/>
                <a:gd name="T53" fmla="*/ 3 h 60"/>
                <a:gd name="T54" fmla="*/ 37 w 44"/>
                <a:gd name="T55" fmla="*/ 11 h 60"/>
                <a:gd name="T56" fmla="*/ 40 w 44"/>
                <a:gd name="T57" fmla="*/ 24 h 60"/>
                <a:gd name="T58" fmla="*/ 26 w 44"/>
                <a:gd name="T59" fmla="*/ 47 h 60"/>
                <a:gd name="T60" fmla="*/ 21 w 44"/>
                <a:gd name="T61" fmla="*/ 47 h 60"/>
                <a:gd name="T62" fmla="*/ 16 w 44"/>
                <a:gd name="T63" fmla="*/ 2 h 60"/>
                <a:gd name="T64" fmla="*/ 1 w 44"/>
                <a:gd name="T65" fmla="*/ 28 h 60"/>
                <a:gd name="T66" fmla="*/ 0 w 44"/>
                <a:gd name="T67" fmla="*/ 40 h 60"/>
                <a:gd name="T68" fmla="*/ 20 w 44"/>
                <a:gd name="T69" fmla="*/ 60 h 60"/>
                <a:gd name="T70" fmla="*/ 21 w 44"/>
                <a:gd name="T71" fmla="*/ 59 h 60"/>
                <a:gd name="T72" fmla="*/ 27 w 44"/>
                <a:gd name="T73" fmla="*/ 58 h 60"/>
                <a:gd name="T74" fmla="*/ 44 w 44"/>
                <a:gd name="T75" fmla="*/ 23 h 60"/>
                <a:gd name="T76" fmla="*/ 40 w 44"/>
                <a:gd name="T77" fmla="*/ 9 h 60"/>
                <a:gd name="T78" fmla="*/ 25 w 44"/>
                <a:gd name="T7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4" h="60">
                  <a:moveTo>
                    <a:pt x="20" y="56"/>
                  </a:moveTo>
                  <a:cubicBezTo>
                    <a:pt x="18" y="56"/>
                    <a:pt x="17" y="56"/>
                    <a:pt x="16" y="56"/>
                  </a:cubicBezTo>
                  <a:cubicBezTo>
                    <a:pt x="17" y="54"/>
                    <a:pt x="17" y="52"/>
                    <a:pt x="18" y="51"/>
                  </a:cubicBezTo>
                  <a:cubicBezTo>
                    <a:pt x="19" y="51"/>
                    <a:pt x="20" y="51"/>
                    <a:pt x="21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1" y="53"/>
                    <a:pt x="21" y="54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moveTo>
                    <a:pt x="23" y="56"/>
                  </a:moveTo>
                  <a:cubicBezTo>
                    <a:pt x="24" y="54"/>
                    <a:pt x="24" y="53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6" y="50"/>
                    <a:pt x="26" y="50"/>
                    <a:pt x="27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7" y="51"/>
                    <a:pt x="27" y="53"/>
                    <a:pt x="26" y="54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5"/>
                    <a:pt x="24" y="55"/>
                    <a:pt x="23" y="56"/>
                  </a:cubicBezTo>
                  <a:moveTo>
                    <a:pt x="13" y="55"/>
                  </a:moveTo>
                  <a:cubicBezTo>
                    <a:pt x="13" y="55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2"/>
                    <a:pt x="13" y="51"/>
                    <a:pt x="13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2"/>
                    <a:pt x="14" y="53"/>
                    <a:pt x="13" y="55"/>
                  </a:cubicBezTo>
                  <a:moveTo>
                    <a:pt x="9" y="53"/>
                  </a:moveTo>
                  <a:cubicBezTo>
                    <a:pt x="9" y="52"/>
                    <a:pt x="8" y="52"/>
                    <a:pt x="8" y="51"/>
                  </a:cubicBezTo>
                  <a:cubicBezTo>
                    <a:pt x="8" y="50"/>
                    <a:pt x="9" y="48"/>
                    <a:pt x="9" y="47"/>
                  </a:cubicBezTo>
                  <a:cubicBezTo>
                    <a:pt x="10" y="47"/>
                    <a:pt x="10" y="48"/>
                    <a:pt x="11" y="48"/>
                  </a:cubicBezTo>
                  <a:cubicBezTo>
                    <a:pt x="11" y="50"/>
                    <a:pt x="10" y="51"/>
                    <a:pt x="9" y="53"/>
                  </a:cubicBezTo>
                  <a:moveTo>
                    <a:pt x="29" y="53"/>
                  </a:moveTo>
                  <a:cubicBezTo>
                    <a:pt x="30" y="51"/>
                    <a:pt x="31" y="50"/>
                    <a:pt x="31" y="48"/>
                  </a:cubicBezTo>
                  <a:cubicBezTo>
                    <a:pt x="32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2"/>
                    <a:pt x="31" y="53"/>
                    <a:pt x="29" y="53"/>
                  </a:cubicBezTo>
                  <a:moveTo>
                    <a:pt x="6" y="49"/>
                  </a:moveTo>
                  <a:cubicBezTo>
                    <a:pt x="6" y="48"/>
                    <a:pt x="5" y="48"/>
                    <a:pt x="5" y="47"/>
                  </a:cubicBezTo>
                  <a:cubicBezTo>
                    <a:pt x="6" y="46"/>
                    <a:pt x="6" y="45"/>
                    <a:pt x="6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6"/>
                    <a:pt x="6" y="47"/>
                    <a:pt x="6" y="49"/>
                  </a:cubicBezTo>
                  <a:moveTo>
                    <a:pt x="36" y="46"/>
                  </a:moveTo>
                  <a:cubicBezTo>
                    <a:pt x="37" y="45"/>
                    <a:pt x="37" y="44"/>
                    <a:pt x="37" y="43"/>
                  </a:cubicBezTo>
                  <a:cubicBezTo>
                    <a:pt x="38" y="42"/>
                    <a:pt x="38" y="42"/>
                    <a:pt x="38" y="41"/>
                  </a:cubicBezTo>
                  <a:cubicBezTo>
                    <a:pt x="38" y="42"/>
                    <a:pt x="38" y="42"/>
                    <a:pt x="38" y="43"/>
                  </a:cubicBezTo>
                  <a:cubicBezTo>
                    <a:pt x="37" y="44"/>
                    <a:pt x="37" y="45"/>
                    <a:pt x="36" y="46"/>
                  </a:cubicBezTo>
                  <a:moveTo>
                    <a:pt x="4" y="41"/>
                  </a:move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moveTo>
                    <a:pt x="21" y="47"/>
                  </a:moveTo>
                  <a:cubicBezTo>
                    <a:pt x="17" y="47"/>
                    <a:pt x="13" y="46"/>
                    <a:pt x="10" y="43"/>
                  </a:cubicBezTo>
                  <a:cubicBezTo>
                    <a:pt x="6" y="39"/>
                    <a:pt x="5" y="35"/>
                    <a:pt x="5" y="30"/>
                  </a:cubicBezTo>
                  <a:cubicBezTo>
                    <a:pt x="5" y="26"/>
                    <a:pt x="6" y="23"/>
                    <a:pt x="7" y="20"/>
                  </a:cubicBezTo>
                  <a:cubicBezTo>
                    <a:pt x="9" y="14"/>
                    <a:pt x="12" y="8"/>
                    <a:pt x="17" y="5"/>
                  </a:cubicBezTo>
                  <a:cubicBezTo>
                    <a:pt x="20" y="4"/>
                    <a:pt x="23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9" y="3"/>
                    <a:pt x="32" y="4"/>
                    <a:pt x="34" y="7"/>
                  </a:cubicBezTo>
                  <a:cubicBezTo>
                    <a:pt x="35" y="8"/>
                    <a:pt x="36" y="9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9" y="15"/>
                    <a:pt x="40" y="19"/>
                    <a:pt x="40" y="24"/>
                  </a:cubicBezTo>
                  <a:cubicBezTo>
                    <a:pt x="40" y="27"/>
                    <a:pt x="39" y="31"/>
                    <a:pt x="38" y="34"/>
                  </a:cubicBezTo>
                  <a:cubicBezTo>
                    <a:pt x="36" y="40"/>
                    <a:pt x="31" y="45"/>
                    <a:pt x="26" y="47"/>
                  </a:cubicBezTo>
                  <a:cubicBezTo>
                    <a:pt x="24" y="47"/>
                    <a:pt x="23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moveTo>
                    <a:pt x="25" y="0"/>
                  </a:moveTo>
                  <a:cubicBezTo>
                    <a:pt x="22" y="0"/>
                    <a:pt x="19" y="1"/>
                    <a:pt x="16" y="2"/>
                  </a:cubicBezTo>
                  <a:cubicBezTo>
                    <a:pt x="9" y="6"/>
                    <a:pt x="5" y="12"/>
                    <a:pt x="3" y="19"/>
                  </a:cubicBezTo>
                  <a:cubicBezTo>
                    <a:pt x="2" y="22"/>
                    <a:pt x="2" y="25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33"/>
                    <a:pt x="0" y="36"/>
                    <a:pt x="0" y="40"/>
                  </a:cubicBezTo>
                  <a:cubicBezTo>
                    <a:pt x="0" y="44"/>
                    <a:pt x="1" y="49"/>
                    <a:pt x="4" y="52"/>
                  </a:cubicBezTo>
                  <a:cubicBezTo>
                    <a:pt x="8" y="58"/>
                    <a:pt x="14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9"/>
                    <a:pt x="25" y="59"/>
                    <a:pt x="27" y="58"/>
                  </a:cubicBezTo>
                  <a:cubicBezTo>
                    <a:pt x="34" y="56"/>
                    <a:pt x="39" y="50"/>
                    <a:pt x="41" y="44"/>
                  </a:cubicBezTo>
                  <a:cubicBezTo>
                    <a:pt x="43" y="39"/>
                    <a:pt x="44" y="31"/>
                    <a:pt x="44" y="23"/>
                  </a:cubicBezTo>
                  <a:cubicBezTo>
                    <a:pt x="44" y="23"/>
                    <a:pt x="44" y="22"/>
                    <a:pt x="43" y="22"/>
                  </a:cubicBezTo>
                  <a:cubicBezTo>
                    <a:pt x="43" y="17"/>
                    <a:pt x="42" y="13"/>
                    <a:pt x="40" y="9"/>
                  </a:cubicBezTo>
                  <a:cubicBezTo>
                    <a:pt x="39" y="7"/>
                    <a:pt x="38" y="6"/>
                    <a:pt x="36" y="4"/>
                  </a:cubicBezTo>
                  <a:cubicBezTo>
                    <a:pt x="33" y="1"/>
                    <a:pt x="29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2" name="Freeform 764"/>
            <p:cNvSpPr>
              <a:spLocks noEditPoints="1"/>
            </p:cNvSpPr>
            <p:nvPr/>
          </p:nvSpPr>
          <p:spPr bwMode="auto">
            <a:xfrm>
              <a:off x="4884" y="1244"/>
              <a:ext cx="47" cy="64"/>
            </a:xfrm>
            <a:custGeom>
              <a:avLst/>
              <a:gdLst>
                <a:gd name="T0" fmla="*/ 8 w 20"/>
                <a:gd name="T1" fmla="*/ 24 h 27"/>
                <a:gd name="T2" fmla="*/ 8 w 20"/>
                <a:gd name="T3" fmla="*/ 24 h 27"/>
                <a:gd name="T4" fmla="*/ 6 w 20"/>
                <a:gd name="T5" fmla="*/ 23 h 27"/>
                <a:gd name="T6" fmla="*/ 4 w 20"/>
                <a:gd name="T7" fmla="*/ 21 h 27"/>
                <a:gd name="T8" fmla="*/ 4 w 20"/>
                <a:gd name="T9" fmla="*/ 20 h 27"/>
                <a:gd name="T10" fmla="*/ 4 w 20"/>
                <a:gd name="T11" fmla="*/ 20 h 27"/>
                <a:gd name="T12" fmla="*/ 9 w 20"/>
                <a:gd name="T13" fmla="*/ 12 h 27"/>
                <a:gd name="T14" fmla="*/ 12 w 20"/>
                <a:gd name="T15" fmla="*/ 11 h 27"/>
                <a:gd name="T16" fmla="*/ 12 w 20"/>
                <a:gd name="T17" fmla="*/ 11 h 27"/>
                <a:gd name="T18" fmla="*/ 14 w 20"/>
                <a:gd name="T19" fmla="*/ 12 h 27"/>
                <a:gd name="T20" fmla="*/ 16 w 20"/>
                <a:gd name="T21" fmla="*/ 13 h 27"/>
                <a:gd name="T22" fmla="*/ 16 w 20"/>
                <a:gd name="T23" fmla="*/ 15 h 27"/>
                <a:gd name="T24" fmla="*/ 14 w 20"/>
                <a:gd name="T25" fmla="*/ 20 h 27"/>
                <a:gd name="T26" fmla="*/ 8 w 20"/>
                <a:gd name="T27" fmla="*/ 24 h 27"/>
                <a:gd name="T28" fmla="*/ 4 w 20"/>
                <a:gd name="T29" fmla="*/ 12 h 27"/>
                <a:gd name="T30" fmla="*/ 5 w 20"/>
                <a:gd name="T31" fmla="*/ 12 h 27"/>
                <a:gd name="T32" fmla="*/ 6 w 20"/>
                <a:gd name="T33" fmla="*/ 8 h 27"/>
                <a:gd name="T34" fmla="*/ 5 w 20"/>
                <a:gd name="T35" fmla="*/ 11 h 27"/>
                <a:gd name="T36" fmla="*/ 4 w 20"/>
                <a:gd name="T37" fmla="*/ 12 h 27"/>
                <a:gd name="T38" fmla="*/ 17 w 20"/>
                <a:gd name="T39" fmla="*/ 9 h 27"/>
                <a:gd name="T40" fmla="*/ 16 w 20"/>
                <a:gd name="T41" fmla="*/ 9 h 27"/>
                <a:gd name="T42" fmla="*/ 17 w 20"/>
                <a:gd name="T43" fmla="*/ 7 h 27"/>
                <a:gd name="T44" fmla="*/ 17 w 20"/>
                <a:gd name="T45" fmla="*/ 8 h 27"/>
                <a:gd name="T46" fmla="*/ 17 w 20"/>
                <a:gd name="T47" fmla="*/ 9 h 27"/>
                <a:gd name="T48" fmla="*/ 17 w 20"/>
                <a:gd name="T49" fmla="*/ 9 h 27"/>
                <a:gd name="T50" fmla="*/ 9 w 20"/>
                <a:gd name="T51" fmla="*/ 9 h 27"/>
                <a:gd name="T52" fmla="*/ 10 w 20"/>
                <a:gd name="T53" fmla="*/ 4 h 27"/>
                <a:gd name="T54" fmla="*/ 11 w 20"/>
                <a:gd name="T55" fmla="*/ 3 h 27"/>
                <a:gd name="T56" fmla="*/ 9 w 20"/>
                <a:gd name="T57" fmla="*/ 8 h 27"/>
                <a:gd name="T58" fmla="*/ 9 w 20"/>
                <a:gd name="T59" fmla="*/ 9 h 27"/>
                <a:gd name="T60" fmla="*/ 14 w 20"/>
                <a:gd name="T61" fmla="*/ 8 h 27"/>
                <a:gd name="T62" fmla="*/ 12 w 20"/>
                <a:gd name="T63" fmla="*/ 8 h 27"/>
                <a:gd name="T64" fmla="*/ 14 w 20"/>
                <a:gd name="T65" fmla="*/ 3 h 27"/>
                <a:gd name="T66" fmla="*/ 15 w 20"/>
                <a:gd name="T67" fmla="*/ 4 h 27"/>
                <a:gd name="T68" fmla="*/ 15 w 20"/>
                <a:gd name="T69" fmla="*/ 4 h 27"/>
                <a:gd name="T70" fmla="*/ 14 w 20"/>
                <a:gd name="T71" fmla="*/ 8 h 27"/>
                <a:gd name="T72" fmla="*/ 13 w 20"/>
                <a:gd name="T73" fmla="*/ 0 h 27"/>
                <a:gd name="T74" fmla="*/ 8 w 20"/>
                <a:gd name="T75" fmla="*/ 1 h 27"/>
                <a:gd name="T76" fmla="*/ 1 w 20"/>
                <a:gd name="T77" fmla="*/ 10 h 27"/>
                <a:gd name="T78" fmla="*/ 0 w 20"/>
                <a:gd name="T79" fmla="*/ 18 h 27"/>
                <a:gd name="T80" fmla="*/ 1 w 20"/>
                <a:gd name="T81" fmla="*/ 22 h 27"/>
                <a:gd name="T82" fmla="*/ 4 w 20"/>
                <a:gd name="T83" fmla="*/ 26 h 27"/>
                <a:gd name="T84" fmla="*/ 8 w 20"/>
                <a:gd name="T85" fmla="*/ 27 h 27"/>
                <a:gd name="T86" fmla="*/ 8 w 20"/>
                <a:gd name="T87" fmla="*/ 27 h 27"/>
                <a:gd name="T88" fmla="*/ 17 w 20"/>
                <a:gd name="T89" fmla="*/ 22 h 27"/>
                <a:gd name="T90" fmla="*/ 20 w 20"/>
                <a:gd name="T91" fmla="*/ 9 h 27"/>
                <a:gd name="T92" fmla="*/ 19 w 20"/>
                <a:gd name="T93" fmla="*/ 9 h 27"/>
                <a:gd name="T94" fmla="*/ 20 w 20"/>
                <a:gd name="T95" fmla="*/ 9 h 27"/>
                <a:gd name="T96" fmla="*/ 20 w 20"/>
                <a:gd name="T97" fmla="*/ 8 h 27"/>
                <a:gd name="T98" fmla="*/ 19 w 20"/>
                <a:gd name="T99" fmla="*/ 3 h 27"/>
                <a:gd name="T100" fmla="*/ 16 w 20"/>
                <a:gd name="T101" fmla="*/ 0 h 27"/>
                <a:gd name="T102" fmla="*/ 13 w 20"/>
                <a:gd name="T10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" h="27"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6" y="23"/>
                  </a:cubicBezTo>
                  <a:cubicBezTo>
                    <a:pt x="5" y="23"/>
                    <a:pt x="4" y="22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17"/>
                    <a:pt x="7" y="14"/>
                    <a:pt x="9" y="12"/>
                  </a:cubicBezTo>
                  <a:cubicBezTo>
                    <a:pt x="10" y="12"/>
                    <a:pt x="11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4" y="12"/>
                    <a:pt x="14" y="12"/>
                  </a:cubicBezTo>
                  <a:cubicBezTo>
                    <a:pt x="15" y="12"/>
                    <a:pt x="15" y="13"/>
                    <a:pt x="16" y="13"/>
                  </a:cubicBezTo>
                  <a:cubicBezTo>
                    <a:pt x="16" y="14"/>
                    <a:pt x="16" y="14"/>
                    <a:pt x="16" y="15"/>
                  </a:cubicBezTo>
                  <a:cubicBezTo>
                    <a:pt x="16" y="17"/>
                    <a:pt x="15" y="19"/>
                    <a:pt x="14" y="20"/>
                  </a:cubicBezTo>
                  <a:cubicBezTo>
                    <a:pt x="13" y="22"/>
                    <a:pt x="10" y="24"/>
                    <a:pt x="8" y="24"/>
                  </a:cubicBezTo>
                  <a:moveTo>
                    <a:pt x="4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0"/>
                    <a:pt x="5" y="9"/>
                    <a:pt x="6" y="8"/>
                  </a:cubicBezTo>
                  <a:cubicBezTo>
                    <a:pt x="6" y="9"/>
                    <a:pt x="6" y="10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moveTo>
                    <a:pt x="17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7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9" y="9"/>
                  </a:moveTo>
                  <a:cubicBezTo>
                    <a:pt x="9" y="7"/>
                    <a:pt x="9" y="5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5"/>
                    <a:pt x="10" y="7"/>
                    <a:pt x="9" y="8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4" y="8"/>
                  </a:moveTo>
                  <a:cubicBezTo>
                    <a:pt x="13" y="8"/>
                    <a:pt x="13" y="8"/>
                    <a:pt x="12" y="8"/>
                  </a:cubicBezTo>
                  <a:cubicBezTo>
                    <a:pt x="13" y="6"/>
                    <a:pt x="13" y="5"/>
                    <a:pt x="14" y="3"/>
                  </a:cubicBezTo>
                  <a:cubicBezTo>
                    <a:pt x="14" y="3"/>
                    <a:pt x="15" y="3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5"/>
                    <a:pt x="14" y="7"/>
                    <a:pt x="14" y="8"/>
                  </a:cubicBezTo>
                  <a:moveTo>
                    <a:pt x="13" y="0"/>
                  </a:moveTo>
                  <a:cubicBezTo>
                    <a:pt x="11" y="0"/>
                    <a:pt x="9" y="0"/>
                    <a:pt x="8" y="1"/>
                  </a:cubicBezTo>
                  <a:cubicBezTo>
                    <a:pt x="4" y="3"/>
                    <a:pt x="2" y="7"/>
                    <a:pt x="1" y="10"/>
                  </a:cubicBezTo>
                  <a:cubicBezTo>
                    <a:pt x="0" y="13"/>
                    <a:pt x="0" y="15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1" y="24"/>
                    <a:pt x="2" y="25"/>
                    <a:pt x="4" y="26"/>
                  </a:cubicBezTo>
                  <a:cubicBezTo>
                    <a:pt x="5" y="27"/>
                    <a:pt x="7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2" y="27"/>
                    <a:pt x="15" y="25"/>
                    <a:pt x="17" y="22"/>
                  </a:cubicBezTo>
                  <a:cubicBezTo>
                    <a:pt x="20" y="18"/>
                    <a:pt x="20" y="13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20" y="5"/>
                    <a:pt x="19" y="3"/>
                  </a:cubicBezTo>
                  <a:cubicBezTo>
                    <a:pt x="19" y="2"/>
                    <a:pt x="18" y="1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3" name="Freeform 765"/>
            <p:cNvSpPr>
              <a:spLocks noEditPoints="1"/>
            </p:cNvSpPr>
            <p:nvPr/>
          </p:nvSpPr>
          <p:spPr bwMode="auto">
            <a:xfrm>
              <a:off x="4856" y="1216"/>
              <a:ext cx="101" cy="139"/>
            </a:xfrm>
            <a:custGeom>
              <a:avLst/>
              <a:gdLst>
                <a:gd name="T0" fmla="*/ 16 w 43"/>
                <a:gd name="T1" fmla="*/ 56 h 59"/>
                <a:gd name="T2" fmla="*/ 21 w 43"/>
                <a:gd name="T3" fmla="*/ 51 h 59"/>
                <a:gd name="T4" fmla="*/ 20 w 43"/>
                <a:gd name="T5" fmla="*/ 56 h 59"/>
                <a:gd name="T6" fmla="*/ 23 w 43"/>
                <a:gd name="T7" fmla="*/ 55 h 59"/>
                <a:gd name="T8" fmla="*/ 25 w 43"/>
                <a:gd name="T9" fmla="*/ 50 h 59"/>
                <a:gd name="T10" fmla="*/ 27 w 43"/>
                <a:gd name="T11" fmla="*/ 50 h 59"/>
                <a:gd name="T12" fmla="*/ 26 w 43"/>
                <a:gd name="T13" fmla="*/ 55 h 59"/>
                <a:gd name="T14" fmla="*/ 23 w 43"/>
                <a:gd name="T15" fmla="*/ 55 h 59"/>
                <a:gd name="T16" fmla="*/ 11 w 43"/>
                <a:gd name="T17" fmla="*/ 54 h 59"/>
                <a:gd name="T18" fmla="*/ 13 w 43"/>
                <a:gd name="T19" fmla="*/ 49 h 59"/>
                <a:gd name="T20" fmla="*/ 13 w 43"/>
                <a:gd name="T21" fmla="*/ 55 h 59"/>
                <a:gd name="T22" fmla="*/ 7 w 43"/>
                <a:gd name="T23" fmla="*/ 51 h 59"/>
                <a:gd name="T24" fmla="*/ 11 w 43"/>
                <a:gd name="T25" fmla="*/ 48 h 59"/>
                <a:gd name="T26" fmla="*/ 29 w 43"/>
                <a:gd name="T27" fmla="*/ 53 h 59"/>
                <a:gd name="T28" fmla="*/ 33 w 43"/>
                <a:gd name="T29" fmla="*/ 46 h 59"/>
                <a:gd name="T30" fmla="*/ 32 w 43"/>
                <a:gd name="T31" fmla="*/ 51 h 59"/>
                <a:gd name="T32" fmla="*/ 5 w 43"/>
                <a:gd name="T33" fmla="*/ 48 h 59"/>
                <a:gd name="T34" fmla="*/ 6 w 43"/>
                <a:gd name="T35" fmla="*/ 44 h 59"/>
                <a:gd name="T36" fmla="*/ 5 w 43"/>
                <a:gd name="T37" fmla="*/ 48 h 59"/>
                <a:gd name="T38" fmla="*/ 37 w 43"/>
                <a:gd name="T39" fmla="*/ 43 h 59"/>
                <a:gd name="T40" fmla="*/ 37 w 43"/>
                <a:gd name="T41" fmla="*/ 43 h 59"/>
                <a:gd name="T42" fmla="*/ 3 w 43"/>
                <a:gd name="T43" fmla="*/ 41 h 59"/>
                <a:gd name="T44" fmla="*/ 3 w 43"/>
                <a:gd name="T45" fmla="*/ 41 h 59"/>
                <a:gd name="T46" fmla="*/ 21 w 43"/>
                <a:gd name="T47" fmla="*/ 47 h 59"/>
                <a:gd name="T48" fmla="*/ 4 w 43"/>
                <a:gd name="T49" fmla="*/ 29 h 59"/>
                <a:gd name="T50" fmla="*/ 17 w 43"/>
                <a:gd name="T51" fmla="*/ 5 h 59"/>
                <a:gd name="T52" fmla="*/ 25 w 43"/>
                <a:gd name="T53" fmla="*/ 3 h 59"/>
                <a:gd name="T54" fmla="*/ 36 w 43"/>
                <a:gd name="T55" fmla="*/ 11 h 59"/>
                <a:gd name="T56" fmla="*/ 36 w 43"/>
                <a:gd name="T57" fmla="*/ 11 h 59"/>
                <a:gd name="T58" fmla="*/ 37 w 43"/>
                <a:gd name="T59" fmla="*/ 34 h 59"/>
                <a:gd name="T60" fmla="*/ 21 w 43"/>
                <a:gd name="T61" fmla="*/ 47 h 59"/>
                <a:gd name="T62" fmla="*/ 25 w 43"/>
                <a:gd name="T63" fmla="*/ 0 h 59"/>
                <a:gd name="T64" fmla="*/ 3 w 43"/>
                <a:gd name="T65" fmla="*/ 18 h 59"/>
                <a:gd name="T66" fmla="*/ 1 w 43"/>
                <a:gd name="T67" fmla="*/ 29 h 59"/>
                <a:gd name="T68" fmla="*/ 3 w 43"/>
                <a:gd name="T69" fmla="*/ 52 h 59"/>
                <a:gd name="T70" fmla="*/ 19 w 43"/>
                <a:gd name="T71" fmla="*/ 59 h 59"/>
                <a:gd name="T72" fmla="*/ 21 w 43"/>
                <a:gd name="T73" fmla="*/ 59 h 59"/>
                <a:gd name="T74" fmla="*/ 41 w 43"/>
                <a:gd name="T75" fmla="*/ 44 h 59"/>
                <a:gd name="T76" fmla="*/ 43 w 43"/>
                <a:gd name="T77" fmla="*/ 22 h 59"/>
                <a:gd name="T78" fmla="*/ 36 w 43"/>
                <a:gd name="T79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" h="59">
                  <a:moveTo>
                    <a:pt x="19" y="56"/>
                  </a:moveTo>
                  <a:cubicBezTo>
                    <a:pt x="18" y="56"/>
                    <a:pt x="17" y="56"/>
                    <a:pt x="16" y="56"/>
                  </a:cubicBezTo>
                  <a:cubicBezTo>
                    <a:pt x="16" y="54"/>
                    <a:pt x="17" y="52"/>
                    <a:pt x="18" y="51"/>
                  </a:cubicBezTo>
                  <a:cubicBezTo>
                    <a:pt x="19" y="51"/>
                    <a:pt x="20" y="51"/>
                    <a:pt x="21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1" y="52"/>
                    <a:pt x="20" y="54"/>
                    <a:pt x="20" y="56"/>
                  </a:cubicBezTo>
                  <a:cubicBezTo>
                    <a:pt x="19" y="56"/>
                    <a:pt x="19" y="56"/>
                    <a:pt x="19" y="56"/>
                  </a:cubicBezTo>
                  <a:moveTo>
                    <a:pt x="23" y="55"/>
                  </a:moveTo>
                  <a:cubicBezTo>
                    <a:pt x="23" y="54"/>
                    <a:pt x="24" y="53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6" y="50"/>
                    <a:pt x="26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1"/>
                    <a:pt x="26" y="53"/>
                    <a:pt x="26" y="54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4" y="55"/>
                    <a:pt x="23" y="55"/>
                  </a:cubicBezTo>
                  <a:moveTo>
                    <a:pt x="13" y="55"/>
                  </a:moveTo>
                  <a:cubicBezTo>
                    <a:pt x="12" y="55"/>
                    <a:pt x="12" y="54"/>
                    <a:pt x="11" y="54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2"/>
                    <a:pt x="12" y="51"/>
                    <a:pt x="13" y="49"/>
                  </a:cubicBezTo>
                  <a:cubicBezTo>
                    <a:pt x="14" y="50"/>
                    <a:pt x="14" y="50"/>
                    <a:pt x="15" y="50"/>
                  </a:cubicBezTo>
                  <a:cubicBezTo>
                    <a:pt x="14" y="52"/>
                    <a:pt x="13" y="53"/>
                    <a:pt x="13" y="55"/>
                  </a:cubicBezTo>
                  <a:moveTo>
                    <a:pt x="9" y="53"/>
                  </a:moveTo>
                  <a:cubicBezTo>
                    <a:pt x="8" y="52"/>
                    <a:pt x="8" y="52"/>
                    <a:pt x="7" y="51"/>
                  </a:cubicBezTo>
                  <a:cubicBezTo>
                    <a:pt x="8" y="50"/>
                    <a:pt x="8" y="48"/>
                    <a:pt x="9" y="47"/>
                  </a:cubicBezTo>
                  <a:cubicBezTo>
                    <a:pt x="9" y="47"/>
                    <a:pt x="10" y="48"/>
                    <a:pt x="11" y="48"/>
                  </a:cubicBezTo>
                  <a:cubicBezTo>
                    <a:pt x="10" y="50"/>
                    <a:pt x="9" y="51"/>
                    <a:pt x="9" y="53"/>
                  </a:cubicBezTo>
                  <a:moveTo>
                    <a:pt x="29" y="53"/>
                  </a:moveTo>
                  <a:cubicBezTo>
                    <a:pt x="30" y="51"/>
                    <a:pt x="30" y="50"/>
                    <a:pt x="31" y="48"/>
                  </a:cubicBezTo>
                  <a:cubicBezTo>
                    <a:pt x="32" y="47"/>
                    <a:pt x="32" y="47"/>
                    <a:pt x="33" y="46"/>
                  </a:cubicBezTo>
                  <a:cubicBezTo>
                    <a:pt x="33" y="48"/>
                    <a:pt x="32" y="49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2"/>
                    <a:pt x="30" y="52"/>
                    <a:pt x="29" y="53"/>
                  </a:cubicBezTo>
                  <a:moveTo>
                    <a:pt x="5" y="48"/>
                  </a:moveTo>
                  <a:cubicBezTo>
                    <a:pt x="5" y="48"/>
                    <a:pt x="5" y="48"/>
                    <a:pt x="5" y="47"/>
                  </a:cubicBezTo>
                  <a:cubicBezTo>
                    <a:pt x="5" y="46"/>
                    <a:pt x="5" y="45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6"/>
                    <a:pt x="6" y="47"/>
                    <a:pt x="5" y="48"/>
                  </a:cubicBezTo>
                  <a:moveTo>
                    <a:pt x="36" y="46"/>
                  </a:moveTo>
                  <a:cubicBezTo>
                    <a:pt x="36" y="45"/>
                    <a:pt x="36" y="44"/>
                    <a:pt x="37" y="43"/>
                  </a:cubicBezTo>
                  <a:cubicBezTo>
                    <a:pt x="37" y="42"/>
                    <a:pt x="37" y="41"/>
                    <a:pt x="38" y="41"/>
                  </a:cubicBezTo>
                  <a:cubicBezTo>
                    <a:pt x="38" y="41"/>
                    <a:pt x="38" y="42"/>
                    <a:pt x="37" y="43"/>
                  </a:cubicBezTo>
                  <a:cubicBezTo>
                    <a:pt x="37" y="44"/>
                    <a:pt x="36" y="45"/>
                    <a:pt x="36" y="46"/>
                  </a:cubicBezTo>
                  <a:moveTo>
                    <a:pt x="3" y="41"/>
                  </a:move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moveTo>
                    <a:pt x="21" y="47"/>
                  </a:moveTo>
                  <a:cubicBezTo>
                    <a:pt x="16" y="47"/>
                    <a:pt x="12" y="46"/>
                    <a:pt x="9" y="43"/>
                  </a:cubicBezTo>
                  <a:cubicBezTo>
                    <a:pt x="6" y="39"/>
                    <a:pt x="4" y="35"/>
                    <a:pt x="4" y="29"/>
                  </a:cubicBezTo>
                  <a:cubicBezTo>
                    <a:pt x="4" y="26"/>
                    <a:pt x="5" y="23"/>
                    <a:pt x="6" y="20"/>
                  </a:cubicBezTo>
                  <a:cubicBezTo>
                    <a:pt x="8" y="14"/>
                    <a:pt x="12" y="8"/>
                    <a:pt x="17" y="5"/>
                  </a:cubicBezTo>
                  <a:cubicBezTo>
                    <a:pt x="19" y="4"/>
                    <a:pt x="22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8" y="3"/>
                    <a:pt x="31" y="4"/>
                    <a:pt x="33" y="6"/>
                  </a:cubicBezTo>
                  <a:cubicBezTo>
                    <a:pt x="35" y="8"/>
                    <a:pt x="36" y="9"/>
                    <a:pt x="36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8" y="15"/>
                    <a:pt x="39" y="19"/>
                    <a:pt x="39" y="24"/>
                  </a:cubicBezTo>
                  <a:cubicBezTo>
                    <a:pt x="39" y="27"/>
                    <a:pt x="39" y="31"/>
                    <a:pt x="37" y="34"/>
                  </a:cubicBezTo>
                  <a:cubicBezTo>
                    <a:pt x="35" y="40"/>
                    <a:pt x="31" y="45"/>
                    <a:pt x="25" y="47"/>
                  </a:cubicBezTo>
                  <a:cubicBezTo>
                    <a:pt x="24" y="47"/>
                    <a:pt x="22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moveTo>
                    <a:pt x="25" y="0"/>
                  </a:moveTo>
                  <a:cubicBezTo>
                    <a:pt x="21" y="0"/>
                    <a:pt x="18" y="0"/>
                    <a:pt x="15" y="2"/>
                  </a:cubicBezTo>
                  <a:cubicBezTo>
                    <a:pt x="9" y="6"/>
                    <a:pt x="5" y="12"/>
                    <a:pt x="3" y="18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2"/>
                    <a:pt x="0" y="36"/>
                    <a:pt x="0" y="40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8" y="58"/>
                    <a:pt x="14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9"/>
                    <a:pt x="25" y="59"/>
                    <a:pt x="26" y="58"/>
                  </a:cubicBezTo>
                  <a:cubicBezTo>
                    <a:pt x="33" y="56"/>
                    <a:pt x="38" y="50"/>
                    <a:pt x="41" y="44"/>
                  </a:cubicBezTo>
                  <a:cubicBezTo>
                    <a:pt x="43" y="39"/>
                    <a:pt x="43" y="31"/>
                    <a:pt x="43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17"/>
                    <a:pt x="42" y="13"/>
                    <a:pt x="40" y="9"/>
                  </a:cubicBezTo>
                  <a:cubicBezTo>
                    <a:pt x="39" y="7"/>
                    <a:pt x="38" y="5"/>
                    <a:pt x="36" y="4"/>
                  </a:cubicBezTo>
                  <a:cubicBezTo>
                    <a:pt x="33" y="1"/>
                    <a:pt x="29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4" name="Freeform 766"/>
            <p:cNvSpPr>
              <a:spLocks noEditPoints="1"/>
            </p:cNvSpPr>
            <p:nvPr/>
          </p:nvSpPr>
          <p:spPr bwMode="auto">
            <a:xfrm>
              <a:off x="4740" y="1079"/>
              <a:ext cx="177" cy="276"/>
            </a:xfrm>
            <a:custGeom>
              <a:avLst/>
              <a:gdLst>
                <a:gd name="T0" fmla="*/ 13 w 75"/>
                <a:gd name="T1" fmla="*/ 109 h 117"/>
                <a:gd name="T2" fmla="*/ 13 w 75"/>
                <a:gd name="T3" fmla="*/ 108 h 117"/>
                <a:gd name="T4" fmla="*/ 14 w 75"/>
                <a:gd name="T5" fmla="*/ 111 h 117"/>
                <a:gd name="T6" fmla="*/ 8 w 75"/>
                <a:gd name="T7" fmla="*/ 106 h 117"/>
                <a:gd name="T8" fmla="*/ 13 w 75"/>
                <a:gd name="T9" fmla="*/ 100 h 117"/>
                <a:gd name="T10" fmla="*/ 6 w 75"/>
                <a:gd name="T11" fmla="*/ 104 h 117"/>
                <a:gd name="T12" fmla="*/ 5 w 75"/>
                <a:gd name="T13" fmla="*/ 103 h 117"/>
                <a:gd name="T14" fmla="*/ 9 w 75"/>
                <a:gd name="T15" fmla="*/ 97 h 117"/>
                <a:gd name="T16" fmla="*/ 4 w 75"/>
                <a:gd name="T17" fmla="*/ 97 h 117"/>
                <a:gd name="T18" fmla="*/ 4 w 75"/>
                <a:gd name="T19" fmla="*/ 93 h 117"/>
                <a:gd name="T20" fmla="*/ 4 w 75"/>
                <a:gd name="T21" fmla="*/ 97 h 117"/>
                <a:gd name="T22" fmla="*/ 18 w 75"/>
                <a:gd name="T23" fmla="*/ 102 h 117"/>
                <a:gd name="T24" fmla="*/ 71 w 75"/>
                <a:gd name="T25" fmla="*/ 21 h 117"/>
                <a:gd name="T26" fmla="*/ 18 w 75"/>
                <a:gd name="T27" fmla="*/ 110 h 117"/>
                <a:gd name="T28" fmla="*/ 5 w 75"/>
                <a:gd name="T29" fmla="*/ 89 h 117"/>
                <a:gd name="T30" fmla="*/ 61 w 75"/>
                <a:gd name="T31" fmla="*/ 4 h 117"/>
                <a:gd name="T32" fmla="*/ 71 w 75"/>
                <a:gd name="T33" fmla="*/ 10 h 117"/>
                <a:gd name="T34" fmla="*/ 60 w 75"/>
                <a:gd name="T35" fmla="*/ 0 h 117"/>
                <a:gd name="T36" fmla="*/ 30 w 75"/>
                <a:gd name="T37" fmla="*/ 46 h 117"/>
                <a:gd name="T38" fmla="*/ 1 w 75"/>
                <a:gd name="T39" fmla="*/ 88 h 117"/>
                <a:gd name="T40" fmla="*/ 1 w 75"/>
                <a:gd name="T41" fmla="*/ 88 h 117"/>
                <a:gd name="T42" fmla="*/ 0 w 75"/>
                <a:gd name="T43" fmla="*/ 89 h 117"/>
                <a:gd name="T44" fmla="*/ 1 w 75"/>
                <a:gd name="T45" fmla="*/ 95 h 117"/>
                <a:gd name="T46" fmla="*/ 1 w 75"/>
                <a:gd name="T47" fmla="*/ 104 h 117"/>
                <a:gd name="T48" fmla="*/ 2 w 75"/>
                <a:gd name="T49" fmla="*/ 106 h 117"/>
                <a:gd name="T50" fmla="*/ 15 w 75"/>
                <a:gd name="T51" fmla="*/ 117 h 117"/>
                <a:gd name="T52" fmla="*/ 16 w 75"/>
                <a:gd name="T53" fmla="*/ 117 h 117"/>
                <a:gd name="T54" fmla="*/ 16 w 75"/>
                <a:gd name="T55" fmla="*/ 117 h 117"/>
                <a:gd name="T56" fmla="*/ 17 w 75"/>
                <a:gd name="T57" fmla="*/ 117 h 117"/>
                <a:gd name="T58" fmla="*/ 18 w 75"/>
                <a:gd name="T59" fmla="*/ 117 h 117"/>
                <a:gd name="T60" fmla="*/ 18 w 75"/>
                <a:gd name="T61" fmla="*/ 117 h 117"/>
                <a:gd name="T62" fmla="*/ 75 w 75"/>
                <a:gd name="T63" fmla="*/ 25 h 117"/>
                <a:gd name="T64" fmla="*/ 75 w 75"/>
                <a:gd name="T65" fmla="*/ 21 h 117"/>
                <a:gd name="T66" fmla="*/ 75 w 75"/>
                <a:gd name="T67" fmla="*/ 10 h 117"/>
                <a:gd name="T68" fmla="*/ 75 w 75"/>
                <a:gd name="T69" fmla="*/ 9 h 117"/>
                <a:gd name="T70" fmla="*/ 74 w 75"/>
                <a:gd name="T71" fmla="*/ 9 h 117"/>
                <a:gd name="T72" fmla="*/ 74 w 75"/>
                <a:gd name="T73" fmla="*/ 8 h 117"/>
                <a:gd name="T74" fmla="*/ 60 w 75"/>
                <a:gd name="T7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117">
                  <a:moveTo>
                    <a:pt x="14" y="111"/>
                  </a:moveTo>
                  <a:cubicBezTo>
                    <a:pt x="14" y="111"/>
                    <a:pt x="13" y="110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8"/>
                  </a:cubicBezTo>
                  <a:cubicBezTo>
                    <a:pt x="13" y="107"/>
                    <a:pt x="14" y="105"/>
                    <a:pt x="15" y="103"/>
                  </a:cubicBezTo>
                  <a:cubicBezTo>
                    <a:pt x="15" y="106"/>
                    <a:pt x="14" y="108"/>
                    <a:pt x="14" y="111"/>
                  </a:cubicBezTo>
                  <a:moveTo>
                    <a:pt x="10" y="107"/>
                  </a:moveTo>
                  <a:cubicBezTo>
                    <a:pt x="10" y="107"/>
                    <a:pt x="9" y="106"/>
                    <a:pt x="8" y="106"/>
                  </a:cubicBezTo>
                  <a:cubicBezTo>
                    <a:pt x="9" y="103"/>
                    <a:pt x="10" y="101"/>
                    <a:pt x="11" y="99"/>
                  </a:cubicBezTo>
                  <a:cubicBezTo>
                    <a:pt x="12" y="99"/>
                    <a:pt x="12" y="100"/>
                    <a:pt x="13" y="100"/>
                  </a:cubicBezTo>
                  <a:cubicBezTo>
                    <a:pt x="12" y="103"/>
                    <a:pt x="11" y="105"/>
                    <a:pt x="10" y="107"/>
                  </a:cubicBezTo>
                  <a:moveTo>
                    <a:pt x="6" y="104"/>
                  </a:moveTo>
                  <a:cubicBezTo>
                    <a:pt x="5" y="104"/>
                    <a:pt x="5" y="103"/>
                    <a:pt x="5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6" y="100"/>
                    <a:pt x="7" y="98"/>
                    <a:pt x="8" y="96"/>
                  </a:cubicBezTo>
                  <a:cubicBezTo>
                    <a:pt x="8" y="96"/>
                    <a:pt x="9" y="97"/>
                    <a:pt x="9" y="97"/>
                  </a:cubicBezTo>
                  <a:cubicBezTo>
                    <a:pt x="8" y="99"/>
                    <a:pt x="7" y="102"/>
                    <a:pt x="6" y="104"/>
                  </a:cubicBezTo>
                  <a:moveTo>
                    <a:pt x="4" y="97"/>
                  </a:moveTo>
                  <a:cubicBezTo>
                    <a:pt x="4" y="96"/>
                    <a:pt x="4" y="96"/>
                    <a:pt x="4" y="95"/>
                  </a:cubicBezTo>
                  <a:cubicBezTo>
                    <a:pt x="4" y="94"/>
                    <a:pt x="4" y="94"/>
                    <a:pt x="4" y="93"/>
                  </a:cubicBezTo>
                  <a:cubicBezTo>
                    <a:pt x="5" y="93"/>
                    <a:pt x="5" y="94"/>
                    <a:pt x="6" y="94"/>
                  </a:cubicBezTo>
                  <a:cubicBezTo>
                    <a:pt x="5" y="95"/>
                    <a:pt x="5" y="96"/>
                    <a:pt x="4" y="97"/>
                  </a:cubicBezTo>
                  <a:moveTo>
                    <a:pt x="18" y="110"/>
                  </a:moveTo>
                  <a:cubicBezTo>
                    <a:pt x="18" y="107"/>
                    <a:pt x="18" y="104"/>
                    <a:pt x="18" y="102"/>
                  </a:cubicBezTo>
                  <a:cubicBezTo>
                    <a:pt x="36" y="75"/>
                    <a:pt x="55" y="44"/>
                    <a:pt x="71" y="16"/>
                  </a:cubicBezTo>
                  <a:cubicBezTo>
                    <a:pt x="71" y="18"/>
                    <a:pt x="71" y="19"/>
                    <a:pt x="71" y="21"/>
                  </a:cubicBezTo>
                  <a:cubicBezTo>
                    <a:pt x="71" y="22"/>
                    <a:pt x="71" y="23"/>
                    <a:pt x="71" y="24"/>
                  </a:cubicBezTo>
                  <a:cubicBezTo>
                    <a:pt x="55" y="51"/>
                    <a:pt x="36" y="82"/>
                    <a:pt x="18" y="110"/>
                  </a:cubicBezTo>
                  <a:moveTo>
                    <a:pt x="16" y="98"/>
                  </a:moveTo>
                  <a:cubicBezTo>
                    <a:pt x="13" y="95"/>
                    <a:pt x="9" y="92"/>
                    <a:pt x="5" y="89"/>
                  </a:cubicBezTo>
                  <a:cubicBezTo>
                    <a:pt x="16" y="76"/>
                    <a:pt x="25" y="62"/>
                    <a:pt x="33" y="48"/>
                  </a:cubicBezTo>
                  <a:cubicBezTo>
                    <a:pt x="42" y="34"/>
                    <a:pt x="52" y="19"/>
                    <a:pt x="61" y="4"/>
                  </a:cubicBezTo>
                  <a:cubicBezTo>
                    <a:pt x="63" y="5"/>
                    <a:pt x="64" y="5"/>
                    <a:pt x="65" y="6"/>
                  </a:cubicBezTo>
                  <a:cubicBezTo>
                    <a:pt x="67" y="7"/>
                    <a:pt x="68" y="9"/>
                    <a:pt x="71" y="10"/>
                  </a:cubicBezTo>
                  <a:cubicBezTo>
                    <a:pt x="54" y="39"/>
                    <a:pt x="34" y="71"/>
                    <a:pt x="16" y="98"/>
                  </a:cubicBezTo>
                  <a:moveTo>
                    <a:pt x="60" y="0"/>
                  </a:moveTo>
                  <a:cubicBezTo>
                    <a:pt x="59" y="0"/>
                    <a:pt x="59" y="1"/>
                    <a:pt x="58" y="1"/>
                  </a:cubicBezTo>
                  <a:cubicBezTo>
                    <a:pt x="49" y="16"/>
                    <a:pt x="40" y="31"/>
                    <a:pt x="30" y="46"/>
                  </a:cubicBezTo>
                  <a:cubicBezTo>
                    <a:pt x="21" y="61"/>
                    <a:pt x="12" y="75"/>
                    <a:pt x="1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" y="91"/>
                    <a:pt x="1" y="93"/>
                    <a:pt x="1" y="95"/>
                  </a:cubicBezTo>
                  <a:cubicBezTo>
                    <a:pt x="1" y="97"/>
                    <a:pt x="1" y="99"/>
                    <a:pt x="0" y="103"/>
                  </a:cubicBezTo>
                  <a:cubicBezTo>
                    <a:pt x="0" y="104"/>
                    <a:pt x="1" y="104"/>
                    <a:pt x="1" y="104"/>
                  </a:cubicBezTo>
                  <a:cubicBezTo>
                    <a:pt x="1" y="105"/>
                    <a:pt x="1" y="105"/>
                    <a:pt x="1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7" y="109"/>
                    <a:pt x="11" y="113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6"/>
                    <a:pt x="18" y="116"/>
                    <a:pt x="18" y="116"/>
                  </a:cubicBezTo>
                  <a:cubicBezTo>
                    <a:pt x="36" y="88"/>
                    <a:pt x="58" y="55"/>
                    <a:pt x="75" y="25"/>
                  </a:cubicBezTo>
                  <a:cubicBezTo>
                    <a:pt x="75" y="25"/>
                    <a:pt x="75" y="24"/>
                    <a:pt x="75" y="24"/>
                  </a:cubicBezTo>
                  <a:cubicBezTo>
                    <a:pt x="75" y="23"/>
                    <a:pt x="75" y="22"/>
                    <a:pt x="75" y="21"/>
                  </a:cubicBezTo>
                  <a:cubicBezTo>
                    <a:pt x="75" y="19"/>
                    <a:pt x="75" y="17"/>
                    <a:pt x="75" y="13"/>
                  </a:cubicBezTo>
                  <a:cubicBezTo>
                    <a:pt x="75" y="12"/>
                    <a:pt x="75" y="11"/>
                    <a:pt x="75" y="1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1" y="6"/>
                    <a:pt x="69" y="5"/>
                    <a:pt x="67" y="4"/>
                  </a:cubicBezTo>
                  <a:cubicBezTo>
                    <a:pt x="65" y="2"/>
                    <a:pt x="63" y="1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5" name="Freeform 767"/>
            <p:cNvSpPr>
              <a:spLocks noEditPoints="1"/>
            </p:cNvSpPr>
            <p:nvPr/>
          </p:nvSpPr>
          <p:spPr bwMode="auto">
            <a:xfrm>
              <a:off x="5213" y="3119"/>
              <a:ext cx="339" cy="440"/>
            </a:xfrm>
            <a:custGeom>
              <a:avLst/>
              <a:gdLst>
                <a:gd name="T0" fmla="*/ 68 w 143"/>
                <a:gd name="T1" fmla="*/ 164 h 186"/>
                <a:gd name="T2" fmla="*/ 55 w 143"/>
                <a:gd name="T3" fmla="*/ 181 h 186"/>
                <a:gd name="T4" fmla="*/ 66 w 143"/>
                <a:gd name="T5" fmla="*/ 179 h 186"/>
                <a:gd name="T6" fmla="*/ 33 w 143"/>
                <a:gd name="T7" fmla="*/ 182 h 186"/>
                <a:gd name="T8" fmla="*/ 38 w 143"/>
                <a:gd name="T9" fmla="*/ 181 h 186"/>
                <a:gd name="T10" fmla="*/ 70 w 143"/>
                <a:gd name="T11" fmla="*/ 180 h 186"/>
                <a:gd name="T12" fmla="*/ 77 w 143"/>
                <a:gd name="T13" fmla="*/ 178 h 186"/>
                <a:gd name="T14" fmla="*/ 21 w 143"/>
                <a:gd name="T15" fmla="*/ 181 h 186"/>
                <a:gd name="T16" fmla="*/ 47 w 143"/>
                <a:gd name="T17" fmla="*/ 162 h 186"/>
                <a:gd name="T18" fmla="*/ 109 w 143"/>
                <a:gd name="T19" fmla="*/ 160 h 186"/>
                <a:gd name="T20" fmla="*/ 99 w 143"/>
                <a:gd name="T21" fmla="*/ 160 h 186"/>
                <a:gd name="T22" fmla="*/ 88 w 143"/>
                <a:gd name="T23" fmla="*/ 177 h 186"/>
                <a:gd name="T24" fmla="*/ 5 w 143"/>
                <a:gd name="T25" fmla="*/ 179 h 186"/>
                <a:gd name="T26" fmla="*/ 21 w 143"/>
                <a:gd name="T27" fmla="*/ 156 h 186"/>
                <a:gd name="T28" fmla="*/ 10 w 143"/>
                <a:gd name="T29" fmla="*/ 180 h 186"/>
                <a:gd name="T30" fmla="*/ 24 w 143"/>
                <a:gd name="T31" fmla="*/ 139 h 186"/>
                <a:gd name="T32" fmla="*/ 20 w 143"/>
                <a:gd name="T33" fmla="*/ 151 h 186"/>
                <a:gd name="T34" fmla="*/ 16 w 143"/>
                <a:gd name="T35" fmla="*/ 155 h 186"/>
                <a:gd name="T36" fmla="*/ 30 w 143"/>
                <a:gd name="T37" fmla="*/ 133 h 186"/>
                <a:gd name="T38" fmla="*/ 31 w 143"/>
                <a:gd name="T39" fmla="*/ 124 h 186"/>
                <a:gd name="T40" fmla="*/ 35 w 143"/>
                <a:gd name="T41" fmla="*/ 123 h 186"/>
                <a:gd name="T42" fmla="*/ 68 w 143"/>
                <a:gd name="T43" fmla="*/ 113 h 186"/>
                <a:gd name="T44" fmla="*/ 73 w 143"/>
                <a:gd name="T45" fmla="*/ 112 h 186"/>
                <a:gd name="T46" fmla="*/ 35 w 143"/>
                <a:gd name="T47" fmla="*/ 114 h 186"/>
                <a:gd name="T48" fmla="*/ 76 w 143"/>
                <a:gd name="T49" fmla="*/ 104 h 186"/>
                <a:gd name="T50" fmla="*/ 76 w 143"/>
                <a:gd name="T51" fmla="*/ 104 h 186"/>
                <a:gd name="T52" fmla="*/ 92 w 143"/>
                <a:gd name="T53" fmla="*/ 89 h 186"/>
                <a:gd name="T54" fmla="*/ 95 w 143"/>
                <a:gd name="T55" fmla="*/ 74 h 186"/>
                <a:gd name="T56" fmla="*/ 93 w 143"/>
                <a:gd name="T57" fmla="*/ 79 h 186"/>
                <a:gd name="T58" fmla="*/ 106 w 143"/>
                <a:gd name="T59" fmla="*/ 61 h 186"/>
                <a:gd name="T60" fmla="*/ 103 w 143"/>
                <a:gd name="T61" fmla="*/ 53 h 186"/>
                <a:gd name="T62" fmla="*/ 106 w 143"/>
                <a:gd name="T63" fmla="*/ 58 h 186"/>
                <a:gd name="T64" fmla="*/ 110 w 143"/>
                <a:gd name="T65" fmla="*/ 40 h 186"/>
                <a:gd name="T66" fmla="*/ 105 w 143"/>
                <a:gd name="T67" fmla="*/ 33 h 186"/>
                <a:gd name="T68" fmla="*/ 105 w 143"/>
                <a:gd name="T69" fmla="*/ 30 h 186"/>
                <a:gd name="T70" fmla="*/ 105 w 143"/>
                <a:gd name="T71" fmla="*/ 30 h 186"/>
                <a:gd name="T72" fmla="*/ 110 w 143"/>
                <a:gd name="T73" fmla="*/ 21 h 186"/>
                <a:gd name="T74" fmla="*/ 104 w 143"/>
                <a:gd name="T75" fmla="*/ 17 h 186"/>
                <a:gd name="T76" fmla="*/ 110 w 143"/>
                <a:gd name="T77" fmla="*/ 15 h 186"/>
                <a:gd name="T78" fmla="*/ 114 w 143"/>
                <a:gd name="T79" fmla="*/ 29 h 186"/>
                <a:gd name="T80" fmla="*/ 139 w 143"/>
                <a:gd name="T81" fmla="*/ 53 h 186"/>
                <a:gd name="T82" fmla="*/ 112 w 143"/>
                <a:gd name="T83" fmla="*/ 151 h 186"/>
                <a:gd name="T84" fmla="*/ 37 w 143"/>
                <a:gd name="T85" fmla="*/ 127 h 186"/>
                <a:gd name="T86" fmla="*/ 63 w 143"/>
                <a:gd name="T87" fmla="*/ 115 h 186"/>
                <a:gd name="T88" fmla="*/ 66 w 143"/>
                <a:gd name="T89" fmla="*/ 116 h 186"/>
                <a:gd name="T90" fmla="*/ 109 w 143"/>
                <a:gd name="T91" fmla="*/ 0 h 186"/>
                <a:gd name="T92" fmla="*/ 103 w 143"/>
                <a:gd name="T93" fmla="*/ 7 h 186"/>
                <a:gd name="T94" fmla="*/ 99 w 143"/>
                <a:gd name="T95" fmla="*/ 12 h 186"/>
                <a:gd name="T96" fmla="*/ 101 w 143"/>
                <a:gd name="T97" fmla="*/ 25 h 186"/>
                <a:gd name="T98" fmla="*/ 64 w 143"/>
                <a:gd name="T99" fmla="*/ 110 h 186"/>
                <a:gd name="T100" fmla="*/ 45 w 143"/>
                <a:gd name="T101" fmla="*/ 96 h 186"/>
                <a:gd name="T102" fmla="*/ 43 w 143"/>
                <a:gd name="T103" fmla="*/ 97 h 186"/>
                <a:gd name="T104" fmla="*/ 14 w 143"/>
                <a:gd name="T105" fmla="*/ 150 h 186"/>
                <a:gd name="T106" fmla="*/ 3 w 143"/>
                <a:gd name="T107" fmla="*/ 172 h 186"/>
                <a:gd name="T108" fmla="*/ 1 w 143"/>
                <a:gd name="T109" fmla="*/ 178 h 186"/>
                <a:gd name="T110" fmla="*/ 1 w 143"/>
                <a:gd name="T111" fmla="*/ 181 h 186"/>
                <a:gd name="T112" fmla="*/ 23 w 143"/>
                <a:gd name="T113" fmla="*/ 185 h 186"/>
                <a:gd name="T114" fmla="*/ 35 w 143"/>
                <a:gd name="T115" fmla="*/ 186 h 186"/>
                <a:gd name="T116" fmla="*/ 100 w 143"/>
                <a:gd name="T117" fmla="*/ 177 h 186"/>
                <a:gd name="T118" fmla="*/ 117 w 143"/>
                <a:gd name="T119" fmla="*/ 149 h 186"/>
                <a:gd name="T120" fmla="*/ 134 w 143"/>
                <a:gd name="T121" fmla="*/ 5 h 186"/>
                <a:gd name="T122" fmla="*/ 111 w 143"/>
                <a:gd name="T12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86">
                  <a:moveTo>
                    <a:pt x="42" y="182"/>
                  </a:moveTo>
                  <a:cubicBezTo>
                    <a:pt x="48" y="176"/>
                    <a:pt x="53" y="170"/>
                    <a:pt x="59" y="165"/>
                  </a:cubicBezTo>
                  <a:cubicBezTo>
                    <a:pt x="60" y="164"/>
                    <a:pt x="60" y="164"/>
                    <a:pt x="60" y="163"/>
                  </a:cubicBezTo>
                  <a:cubicBezTo>
                    <a:pt x="63" y="164"/>
                    <a:pt x="65" y="164"/>
                    <a:pt x="68" y="164"/>
                  </a:cubicBezTo>
                  <a:cubicBezTo>
                    <a:pt x="63" y="169"/>
                    <a:pt x="58" y="174"/>
                    <a:pt x="52" y="179"/>
                  </a:cubicBezTo>
                  <a:cubicBezTo>
                    <a:pt x="52" y="180"/>
                    <a:pt x="52" y="180"/>
                    <a:pt x="52" y="181"/>
                  </a:cubicBezTo>
                  <a:cubicBezTo>
                    <a:pt x="49" y="181"/>
                    <a:pt x="45" y="181"/>
                    <a:pt x="42" y="182"/>
                  </a:cubicBezTo>
                  <a:moveTo>
                    <a:pt x="55" y="181"/>
                  </a:moveTo>
                  <a:cubicBezTo>
                    <a:pt x="60" y="175"/>
                    <a:pt x="66" y="170"/>
                    <a:pt x="72" y="165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75" y="164"/>
                    <a:pt x="78" y="164"/>
                    <a:pt x="81" y="163"/>
                  </a:cubicBezTo>
                  <a:cubicBezTo>
                    <a:pt x="76" y="169"/>
                    <a:pt x="71" y="174"/>
                    <a:pt x="66" y="179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62" y="180"/>
                    <a:pt x="58" y="181"/>
                    <a:pt x="55" y="181"/>
                  </a:cubicBezTo>
                  <a:moveTo>
                    <a:pt x="33" y="182"/>
                  </a:moveTo>
                  <a:cubicBezTo>
                    <a:pt x="33" y="182"/>
                    <a:pt x="33" y="182"/>
                    <a:pt x="33" y="182"/>
                  </a:cubicBezTo>
                  <a:cubicBezTo>
                    <a:pt x="31" y="182"/>
                    <a:pt x="30" y="182"/>
                    <a:pt x="29" y="182"/>
                  </a:cubicBezTo>
                  <a:cubicBezTo>
                    <a:pt x="36" y="175"/>
                    <a:pt x="44" y="169"/>
                    <a:pt x="51" y="163"/>
                  </a:cubicBezTo>
                  <a:cubicBezTo>
                    <a:pt x="53" y="163"/>
                    <a:pt x="55" y="163"/>
                    <a:pt x="57" y="163"/>
                  </a:cubicBezTo>
                  <a:cubicBezTo>
                    <a:pt x="50" y="169"/>
                    <a:pt x="44" y="175"/>
                    <a:pt x="38" y="181"/>
                  </a:cubicBezTo>
                  <a:cubicBezTo>
                    <a:pt x="38" y="181"/>
                    <a:pt x="38" y="181"/>
                    <a:pt x="37" y="181"/>
                  </a:cubicBezTo>
                  <a:cubicBezTo>
                    <a:pt x="37" y="181"/>
                    <a:pt x="37" y="181"/>
                    <a:pt x="36" y="182"/>
                  </a:cubicBezTo>
                  <a:cubicBezTo>
                    <a:pt x="35" y="182"/>
                    <a:pt x="34" y="182"/>
                    <a:pt x="33" y="182"/>
                  </a:cubicBezTo>
                  <a:moveTo>
                    <a:pt x="70" y="180"/>
                  </a:moveTo>
                  <a:cubicBezTo>
                    <a:pt x="75" y="174"/>
                    <a:pt x="80" y="169"/>
                    <a:pt x="86" y="163"/>
                  </a:cubicBezTo>
                  <a:cubicBezTo>
                    <a:pt x="86" y="163"/>
                    <a:pt x="86" y="163"/>
                    <a:pt x="86" y="163"/>
                  </a:cubicBezTo>
                  <a:cubicBezTo>
                    <a:pt x="89" y="162"/>
                    <a:pt x="91" y="162"/>
                    <a:pt x="94" y="161"/>
                  </a:cubicBezTo>
                  <a:cubicBezTo>
                    <a:pt x="88" y="167"/>
                    <a:pt x="83" y="173"/>
                    <a:pt x="77" y="178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4" y="179"/>
                    <a:pt x="72" y="179"/>
                    <a:pt x="70" y="180"/>
                  </a:cubicBezTo>
                  <a:moveTo>
                    <a:pt x="24" y="181"/>
                  </a:moveTo>
                  <a:cubicBezTo>
                    <a:pt x="23" y="181"/>
                    <a:pt x="22" y="181"/>
                    <a:pt x="21" y="181"/>
                  </a:cubicBezTo>
                  <a:cubicBezTo>
                    <a:pt x="19" y="181"/>
                    <a:pt x="16" y="181"/>
                    <a:pt x="14" y="181"/>
                  </a:cubicBezTo>
                  <a:cubicBezTo>
                    <a:pt x="19" y="176"/>
                    <a:pt x="32" y="166"/>
                    <a:pt x="38" y="161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2" y="161"/>
                    <a:pt x="45" y="162"/>
                    <a:pt x="47" y="162"/>
                  </a:cubicBezTo>
                  <a:cubicBezTo>
                    <a:pt x="40" y="169"/>
                    <a:pt x="32" y="175"/>
                    <a:pt x="24" y="181"/>
                  </a:cubicBezTo>
                  <a:moveTo>
                    <a:pt x="92" y="176"/>
                  </a:moveTo>
                  <a:cubicBezTo>
                    <a:pt x="97" y="171"/>
                    <a:pt x="102" y="166"/>
                    <a:pt x="108" y="161"/>
                  </a:cubicBezTo>
                  <a:cubicBezTo>
                    <a:pt x="108" y="160"/>
                    <a:pt x="108" y="160"/>
                    <a:pt x="109" y="160"/>
                  </a:cubicBezTo>
                  <a:cubicBezTo>
                    <a:pt x="105" y="164"/>
                    <a:pt x="102" y="169"/>
                    <a:pt x="99" y="174"/>
                  </a:cubicBezTo>
                  <a:cubicBezTo>
                    <a:pt x="97" y="174"/>
                    <a:pt x="94" y="175"/>
                    <a:pt x="92" y="176"/>
                  </a:cubicBezTo>
                  <a:moveTo>
                    <a:pt x="82" y="178"/>
                  </a:moveTo>
                  <a:cubicBezTo>
                    <a:pt x="88" y="172"/>
                    <a:pt x="94" y="166"/>
                    <a:pt x="99" y="160"/>
                  </a:cubicBezTo>
                  <a:cubicBezTo>
                    <a:pt x="102" y="159"/>
                    <a:pt x="105" y="158"/>
                    <a:pt x="107" y="157"/>
                  </a:cubicBezTo>
                  <a:cubicBezTo>
                    <a:pt x="107" y="158"/>
                    <a:pt x="106" y="158"/>
                    <a:pt x="106" y="159"/>
                  </a:cubicBezTo>
                  <a:cubicBezTo>
                    <a:pt x="100" y="164"/>
                    <a:pt x="94" y="170"/>
                    <a:pt x="88" y="175"/>
                  </a:cubicBezTo>
                  <a:cubicBezTo>
                    <a:pt x="88" y="176"/>
                    <a:pt x="88" y="176"/>
                    <a:pt x="88" y="177"/>
                  </a:cubicBezTo>
                  <a:cubicBezTo>
                    <a:pt x="86" y="177"/>
                    <a:pt x="84" y="177"/>
                    <a:pt x="82" y="178"/>
                  </a:cubicBezTo>
                  <a:moveTo>
                    <a:pt x="10" y="180"/>
                  </a:moveTo>
                  <a:cubicBezTo>
                    <a:pt x="8" y="180"/>
                    <a:pt x="7" y="179"/>
                    <a:pt x="5" y="179"/>
                  </a:cubicBezTo>
                  <a:cubicBezTo>
                    <a:pt x="5" y="179"/>
                    <a:pt x="5" y="179"/>
                    <a:pt x="5" y="179"/>
                  </a:cubicBezTo>
                  <a:cubicBezTo>
                    <a:pt x="8" y="175"/>
                    <a:pt x="10" y="172"/>
                    <a:pt x="13" y="168"/>
                  </a:cubicBezTo>
                  <a:cubicBezTo>
                    <a:pt x="15" y="163"/>
                    <a:pt x="18" y="159"/>
                    <a:pt x="20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5" y="157"/>
                    <a:pt x="30" y="159"/>
                    <a:pt x="35" y="160"/>
                  </a:cubicBezTo>
                  <a:cubicBezTo>
                    <a:pt x="31" y="163"/>
                    <a:pt x="25" y="168"/>
                    <a:pt x="20" y="172"/>
                  </a:cubicBezTo>
                  <a:cubicBezTo>
                    <a:pt x="17" y="174"/>
                    <a:pt x="14" y="176"/>
                    <a:pt x="12" y="178"/>
                  </a:cubicBezTo>
                  <a:cubicBezTo>
                    <a:pt x="12" y="179"/>
                    <a:pt x="11" y="179"/>
                    <a:pt x="10" y="180"/>
                  </a:cubicBezTo>
                  <a:cubicBezTo>
                    <a:pt x="10" y="180"/>
                    <a:pt x="10" y="180"/>
                    <a:pt x="10" y="180"/>
                  </a:cubicBezTo>
                  <a:moveTo>
                    <a:pt x="16" y="155"/>
                  </a:moveTo>
                  <a:cubicBezTo>
                    <a:pt x="18" y="151"/>
                    <a:pt x="20" y="146"/>
                    <a:pt x="23" y="141"/>
                  </a:cubicBezTo>
                  <a:cubicBezTo>
                    <a:pt x="23" y="140"/>
                    <a:pt x="24" y="139"/>
                    <a:pt x="24" y="139"/>
                  </a:cubicBezTo>
                  <a:cubicBezTo>
                    <a:pt x="25" y="138"/>
                    <a:pt x="26" y="137"/>
                    <a:pt x="28" y="136"/>
                  </a:cubicBezTo>
                  <a:cubicBezTo>
                    <a:pt x="27" y="137"/>
                    <a:pt x="27" y="138"/>
                    <a:pt x="27" y="138"/>
                  </a:cubicBezTo>
                  <a:cubicBezTo>
                    <a:pt x="25" y="142"/>
                    <a:pt x="23" y="145"/>
                    <a:pt x="21" y="148"/>
                  </a:cubicBezTo>
                  <a:cubicBezTo>
                    <a:pt x="21" y="149"/>
                    <a:pt x="20" y="150"/>
                    <a:pt x="20" y="151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8" y="152"/>
                    <a:pt x="18" y="153"/>
                  </a:cubicBezTo>
                  <a:cubicBezTo>
                    <a:pt x="17" y="153"/>
                    <a:pt x="17" y="154"/>
                    <a:pt x="16" y="155"/>
                  </a:cubicBezTo>
                  <a:moveTo>
                    <a:pt x="26" y="134"/>
                  </a:moveTo>
                  <a:cubicBezTo>
                    <a:pt x="27" y="132"/>
                    <a:pt x="28" y="131"/>
                    <a:pt x="29" y="129"/>
                  </a:cubicBezTo>
                  <a:cubicBezTo>
                    <a:pt x="30" y="128"/>
                    <a:pt x="31" y="127"/>
                    <a:pt x="33" y="127"/>
                  </a:cubicBezTo>
                  <a:cubicBezTo>
                    <a:pt x="32" y="129"/>
                    <a:pt x="31" y="131"/>
                    <a:pt x="3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33"/>
                    <a:pt x="28" y="133"/>
                    <a:pt x="28" y="133"/>
                  </a:cubicBezTo>
                  <a:cubicBezTo>
                    <a:pt x="28" y="133"/>
                    <a:pt x="27" y="133"/>
                    <a:pt x="26" y="134"/>
                  </a:cubicBezTo>
                  <a:moveTo>
                    <a:pt x="31" y="124"/>
                  </a:moveTo>
                  <a:cubicBezTo>
                    <a:pt x="31" y="124"/>
                    <a:pt x="31" y="124"/>
                    <a:pt x="31" y="124"/>
                  </a:cubicBezTo>
                  <a:cubicBezTo>
                    <a:pt x="32" y="122"/>
                    <a:pt x="33" y="120"/>
                    <a:pt x="33" y="118"/>
                  </a:cubicBezTo>
                  <a:cubicBezTo>
                    <a:pt x="35" y="118"/>
                    <a:pt x="36" y="117"/>
                    <a:pt x="38" y="116"/>
                  </a:cubicBezTo>
                  <a:cubicBezTo>
                    <a:pt x="37" y="118"/>
                    <a:pt x="36" y="120"/>
                    <a:pt x="35" y="123"/>
                  </a:cubicBezTo>
                  <a:cubicBezTo>
                    <a:pt x="35" y="122"/>
                    <a:pt x="34" y="122"/>
                    <a:pt x="34" y="122"/>
                  </a:cubicBezTo>
                  <a:cubicBezTo>
                    <a:pt x="34" y="122"/>
                    <a:pt x="33" y="123"/>
                    <a:pt x="33" y="123"/>
                  </a:cubicBezTo>
                  <a:cubicBezTo>
                    <a:pt x="32" y="123"/>
                    <a:pt x="32" y="124"/>
                    <a:pt x="31" y="124"/>
                  </a:cubicBezTo>
                  <a:moveTo>
                    <a:pt x="68" y="113"/>
                  </a:moveTo>
                  <a:cubicBezTo>
                    <a:pt x="69" y="111"/>
                    <a:pt x="70" y="110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4" y="108"/>
                    <a:pt x="76" y="107"/>
                    <a:pt x="78" y="107"/>
                  </a:cubicBezTo>
                  <a:cubicBezTo>
                    <a:pt x="77" y="108"/>
                    <a:pt x="75" y="110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1" y="112"/>
                    <a:pt x="69" y="112"/>
                    <a:pt x="68" y="113"/>
                  </a:cubicBezTo>
                  <a:moveTo>
                    <a:pt x="35" y="114"/>
                  </a:moveTo>
                  <a:cubicBezTo>
                    <a:pt x="37" y="111"/>
                    <a:pt x="40" y="108"/>
                    <a:pt x="42" y="105"/>
                  </a:cubicBezTo>
                  <a:cubicBezTo>
                    <a:pt x="41" y="107"/>
                    <a:pt x="40" y="109"/>
                    <a:pt x="40" y="112"/>
                  </a:cubicBezTo>
                  <a:cubicBezTo>
                    <a:pt x="38" y="112"/>
                    <a:pt x="37" y="113"/>
                    <a:pt x="35" y="114"/>
                  </a:cubicBezTo>
                  <a:moveTo>
                    <a:pt x="76" y="104"/>
                  </a:moveTo>
                  <a:cubicBezTo>
                    <a:pt x="78" y="102"/>
                    <a:pt x="80" y="99"/>
                    <a:pt x="82" y="96"/>
                  </a:cubicBezTo>
                  <a:cubicBezTo>
                    <a:pt x="84" y="95"/>
                    <a:pt x="87" y="95"/>
                    <a:pt x="89" y="94"/>
                  </a:cubicBezTo>
                  <a:cubicBezTo>
                    <a:pt x="87" y="96"/>
                    <a:pt x="85" y="99"/>
                    <a:pt x="83" y="101"/>
                  </a:cubicBezTo>
                  <a:cubicBezTo>
                    <a:pt x="80" y="102"/>
                    <a:pt x="78" y="103"/>
                    <a:pt x="76" y="104"/>
                  </a:cubicBezTo>
                  <a:moveTo>
                    <a:pt x="85" y="92"/>
                  </a:moveTo>
                  <a:cubicBezTo>
                    <a:pt x="87" y="89"/>
                    <a:pt x="89" y="86"/>
                    <a:pt x="91" y="83"/>
                  </a:cubicBezTo>
                  <a:cubicBezTo>
                    <a:pt x="93" y="82"/>
                    <a:pt x="95" y="82"/>
                    <a:pt x="97" y="81"/>
                  </a:cubicBezTo>
                  <a:cubicBezTo>
                    <a:pt x="96" y="84"/>
                    <a:pt x="94" y="86"/>
                    <a:pt x="92" y="89"/>
                  </a:cubicBezTo>
                  <a:cubicBezTo>
                    <a:pt x="92" y="89"/>
                    <a:pt x="92" y="89"/>
                    <a:pt x="92" y="89"/>
                  </a:cubicBezTo>
                  <a:cubicBezTo>
                    <a:pt x="90" y="90"/>
                    <a:pt x="88" y="91"/>
                    <a:pt x="85" y="92"/>
                  </a:cubicBezTo>
                  <a:moveTo>
                    <a:pt x="93" y="79"/>
                  </a:moveTo>
                  <a:cubicBezTo>
                    <a:pt x="94" y="77"/>
                    <a:pt x="95" y="76"/>
                    <a:pt x="95" y="74"/>
                  </a:cubicBezTo>
                  <a:cubicBezTo>
                    <a:pt x="97" y="73"/>
                    <a:pt x="99" y="73"/>
                    <a:pt x="101" y="72"/>
                  </a:cubicBezTo>
                  <a:cubicBezTo>
                    <a:pt x="101" y="74"/>
                    <a:pt x="100" y="76"/>
                    <a:pt x="99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7" y="78"/>
                    <a:pt x="95" y="79"/>
                    <a:pt x="93" y="79"/>
                  </a:cubicBezTo>
                  <a:moveTo>
                    <a:pt x="97" y="71"/>
                  </a:moveTo>
                  <a:cubicBezTo>
                    <a:pt x="98" y="68"/>
                    <a:pt x="99" y="66"/>
                    <a:pt x="100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102" y="62"/>
                    <a:pt x="104" y="61"/>
                    <a:pt x="106" y="61"/>
                  </a:cubicBezTo>
                  <a:cubicBezTo>
                    <a:pt x="105" y="63"/>
                    <a:pt x="104" y="66"/>
                    <a:pt x="103" y="69"/>
                  </a:cubicBezTo>
                  <a:cubicBezTo>
                    <a:pt x="101" y="69"/>
                    <a:pt x="99" y="70"/>
                    <a:pt x="97" y="71"/>
                  </a:cubicBezTo>
                  <a:moveTo>
                    <a:pt x="101" y="59"/>
                  </a:moveTo>
                  <a:cubicBezTo>
                    <a:pt x="102" y="57"/>
                    <a:pt x="102" y="55"/>
                    <a:pt x="103" y="53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5" y="52"/>
                    <a:pt x="107" y="51"/>
                    <a:pt x="108" y="51"/>
                  </a:cubicBezTo>
                  <a:cubicBezTo>
                    <a:pt x="108" y="53"/>
                    <a:pt x="107" y="55"/>
                    <a:pt x="107" y="58"/>
                  </a:cubicBezTo>
                  <a:cubicBezTo>
                    <a:pt x="106" y="58"/>
                    <a:pt x="106" y="58"/>
                    <a:pt x="106" y="58"/>
                  </a:cubicBezTo>
                  <a:cubicBezTo>
                    <a:pt x="105" y="58"/>
                    <a:pt x="103" y="58"/>
                    <a:pt x="101" y="59"/>
                  </a:cubicBezTo>
                  <a:moveTo>
                    <a:pt x="103" y="49"/>
                  </a:moveTo>
                  <a:cubicBezTo>
                    <a:pt x="104" y="47"/>
                    <a:pt x="104" y="44"/>
                    <a:pt x="104" y="42"/>
                  </a:cubicBezTo>
                  <a:cubicBezTo>
                    <a:pt x="106" y="42"/>
                    <a:pt x="108" y="41"/>
                    <a:pt x="110" y="40"/>
                  </a:cubicBezTo>
                  <a:cubicBezTo>
                    <a:pt x="110" y="43"/>
                    <a:pt x="109" y="45"/>
                    <a:pt x="109" y="47"/>
                  </a:cubicBezTo>
                  <a:cubicBezTo>
                    <a:pt x="107" y="48"/>
                    <a:pt x="105" y="48"/>
                    <a:pt x="103" y="49"/>
                  </a:cubicBezTo>
                  <a:moveTo>
                    <a:pt x="105" y="39"/>
                  </a:moveTo>
                  <a:cubicBezTo>
                    <a:pt x="105" y="37"/>
                    <a:pt x="105" y="35"/>
                    <a:pt x="105" y="33"/>
                  </a:cubicBezTo>
                  <a:cubicBezTo>
                    <a:pt x="107" y="32"/>
                    <a:pt x="109" y="32"/>
                    <a:pt x="111" y="31"/>
                  </a:cubicBezTo>
                  <a:cubicBezTo>
                    <a:pt x="110" y="33"/>
                    <a:pt x="110" y="35"/>
                    <a:pt x="110" y="37"/>
                  </a:cubicBezTo>
                  <a:cubicBezTo>
                    <a:pt x="108" y="38"/>
                    <a:pt x="106" y="38"/>
                    <a:pt x="105" y="39"/>
                  </a:cubicBezTo>
                  <a:moveTo>
                    <a:pt x="105" y="30"/>
                  </a:moveTo>
                  <a:cubicBezTo>
                    <a:pt x="105" y="29"/>
                    <a:pt x="105" y="28"/>
                    <a:pt x="105" y="27"/>
                  </a:cubicBezTo>
                  <a:cubicBezTo>
                    <a:pt x="107" y="26"/>
                    <a:pt x="109" y="25"/>
                    <a:pt x="110" y="24"/>
                  </a:cubicBezTo>
                  <a:cubicBezTo>
                    <a:pt x="110" y="25"/>
                    <a:pt x="111" y="27"/>
                    <a:pt x="111" y="28"/>
                  </a:cubicBezTo>
                  <a:cubicBezTo>
                    <a:pt x="109" y="29"/>
                    <a:pt x="107" y="29"/>
                    <a:pt x="105" y="30"/>
                  </a:cubicBezTo>
                  <a:moveTo>
                    <a:pt x="105" y="24"/>
                  </a:moveTo>
                  <a:cubicBezTo>
                    <a:pt x="105" y="22"/>
                    <a:pt x="104" y="21"/>
                    <a:pt x="104" y="20"/>
                  </a:cubicBezTo>
                  <a:cubicBezTo>
                    <a:pt x="106" y="19"/>
                    <a:pt x="108" y="19"/>
                    <a:pt x="110" y="18"/>
                  </a:cubicBezTo>
                  <a:cubicBezTo>
                    <a:pt x="110" y="19"/>
                    <a:pt x="110" y="20"/>
                    <a:pt x="110" y="21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110" y="21"/>
                    <a:pt x="109" y="21"/>
                    <a:pt x="109" y="21"/>
                  </a:cubicBezTo>
                  <a:cubicBezTo>
                    <a:pt x="108" y="22"/>
                    <a:pt x="106" y="23"/>
                    <a:pt x="105" y="24"/>
                  </a:cubicBezTo>
                  <a:moveTo>
                    <a:pt x="104" y="17"/>
                  </a:moveTo>
                  <a:cubicBezTo>
                    <a:pt x="104" y="16"/>
                    <a:pt x="103" y="14"/>
                    <a:pt x="103" y="13"/>
                  </a:cubicBezTo>
                  <a:cubicBezTo>
                    <a:pt x="104" y="12"/>
                    <a:pt x="105" y="11"/>
                    <a:pt x="106" y="9"/>
                  </a:cubicBezTo>
                  <a:cubicBezTo>
                    <a:pt x="107" y="8"/>
                    <a:pt x="107" y="7"/>
                    <a:pt x="108" y="6"/>
                  </a:cubicBezTo>
                  <a:cubicBezTo>
                    <a:pt x="109" y="9"/>
                    <a:pt x="109" y="12"/>
                    <a:pt x="110" y="15"/>
                  </a:cubicBezTo>
                  <a:cubicBezTo>
                    <a:pt x="108" y="16"/>
                    <a:pt x="106" y="16"/>
                    <a:pt x="104" y="17"/>
                  </a:cubicBezTo>
                  <a:moveTo>
                    <a:pt x="70" y="119"/>
                  </a:moveTo>
                  <a:cubicBezTo>
                    <a:pt x="71" y="119"/>
                    <a:pt x="71" y="119"/>
                    <a:pt x="72" y="119"/>
                  </a:cubicBezTo>
                  <a:cubicBezTo>
                    <a:pt x="107" y="87"/>
                    <a:pt x="115" y="53"/>
                    <a:pt x="114" y="29"/>
                  </a:cubicBezTo>
                  <a:cubicBezTo>
                    <a:pt x="114" y="19"/>
                    <a:pt x="113" y="11"/>
                    <a:pt x="112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8" y="7"/>
                    <a:pt x="126" y="7"/>
                    <a:pt x="131" y="7"/>
                  </a:cubicBezTo>
                  <a:cubicBezTo>
                    <a:pt x="133" y="14"/>
                    <a:pt x="139" y="32"/>
                    <a:pt x="139" y="53"/>
                  </a:cubicBezTo>
                  <a:cubicBezTo>
                    <a:pt x="139" y="80"/>
                    <a:pt x="130" y="113"/>
                    <a:pt x="98" y="140"/>
                  </a:cubicBezTo>
                  <a:cubicBezTo>
                    <a:pt x="98" y="140"/>
                    <a:pt x="97" y="141"/>
                    <a:pt x="97" y="141"/>
                  </a:cubicBezTo>
                  <a:cubicBezTo>
                    <a:pt x="97" y="142"/>
                    <a:pt x="98" y="142"/>
                    <a:pt x="98" y="143"/>
                  </a:cubicBezTo>
                  <a:cubicBezTo>
                    <a:pt x="103" y="145"/>
                    <a:pt x="107" y="148"/>
                    <a:pt x="112" y="151"/>
                  </a:cubicBezTo>
                  <a:cubicBezTo>
                    <a:pt x="100" y="157"/>
                    <a:pt x="86" y="160"/>
                    <a:pt x="70" y="160"/>
                  </a:cubicBezTo>
                  <a:cubicBezTo>
                    <a:pt x="56" y="160"/>
                    <a:pt x="40" y="158"/>
                    <a:pt x="23" y="153"/>
                  </a:cubicBezTo>
                  <a:cubicBezTo>
                    <a:pt x="23" y="152"/>
                    <a:pt x="24" y="152"/>
                    <a:pt x="24" y="151"/>
                  </a:cubicBezTo>
                  <a:cubicBezTo>
                    <a:pt x="26" y="147"/>
                    <a:pt x="32" y="137"/>
                    <a:pt x="37" y="127"/>
                  </a:cubicBezTo>
                  <a:cubicBezTo>
                    <a:pt x="40" y="122"/>
                    <a:pt x="42" y="117"/>
                    <a:pt x="44" y="112"/>
                  </a:cubicBezTo>
                  <a:cubicBezTo>
                    <a:pt x="45" y="108"/>
                    <a:pt x="46" y="105"/>
                    <a:pt x="47" y="102"/>
                  </a:cubicBezTo>
                  <a:cubicBezTo>
                    <a:pt x="51" y="105"/>
                    <a:pt x="57" y="110"/>
                    <a:pt x="62" y="114"/>
                  </a:cubicBezTo>
                  <a:cubicBezTo>
                    <a:pt x="62" y="114"/>
                    <a:pt x="62" y="114"/>
                    <a:pt x="63" y="115"/>
                  </a:cubicBezTo>
                  <a:cubicBezTo>
                    <a:pt x="63" y="115"/>
                    <a:pt x="64" y="115"/>
                    <a:pt x="64" y="115"/>
                  </a:cubicBezTo>
                  <a:cubicBezTo>
                    <a:pt x="64" y="115"/>
                    <a:pt x="64" y="115"/>
                    <a:pt x="64" y="115"/>
                  </a:cubicBezTo>
                  <a:cubicBezTo>
                    <a:pt x="65" y="115"/>
                    <a:pt x="65" y="116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7" y="117"/>
                    <a:pt x="68" y="118"/>
                    <a:pt x="69" y="119"/>
                  </a:cubicBezTo>
                  <a:cubicBezTo>
                    <a:pt x="70" y="119"/>
                    <a:pt x="70" y="119"/>
                    <a:pt x="70" y="119"/>
                  </a:cubicBezTo>
                  <a:moveTo>
                    <a:pt x="110" y="0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06" y="3"/>
                    <a:pt x="104" y="5"/>
                    <a:pt x="103" y="7"/>
                  </a:cubicBezTo>
                  <a:cubicBezTo>
                    <a:pt x="101" y="9"/>
                    <a:pt x="100" y="11"/>
                    <a:pt x="100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0" y="15"/>
                    <a:pt x="101" y="19"/>
                    <a:pt x="101" y="25"/>
                  </a:cubicBezTo>
                  <a:cubicBezTo>
                    <a:pt x="101" y="25"/>
                    <a:pt x="100" y="26"/>
                    <a:pt x="101" y="26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8"/>
                    <a:pt x="101" y="29"/>
                    <a:pt x="101" y="31"/>
                  </a:cubicBezTo>
                  <a:cubicBezTo>
                    <a:pt x="101" y="50"/>
                    <a:pt x="95" y="81"/>
                    <a:pt x="64" y="110"/>
                  </a:cubicBezTo>
                  <a:cubicBezTo>
                    <a:pt x="58" y="105"/>
                    <a:pt x="51" y="100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3" y="97"/>
                    <a:pt x="43" y="97"/>
                    <a:pt x="43" y="97"/>
                  </a:cubicBezTo>
                  <a:cubicBezTo>
                    <a:pt x="37" y="104"/>
                    <a:pt x="32" y="112"/>
                    <a:pt x="27" y="120"/>
                  </a:cubicBezTo>
                  <a:cubicBezTo>
                    <a:pt x="26" y="121"/>
                    <a:pt x="26" y="122"/>
                    <a:pt x="27" y="122"/>
                  </a:cubicBezTo>
                  <a:cubicBezTo>
                    <a:pt x="27" y="122"/>
                    <a:pt x="27" y="122"/>
                    <a:pt x="27" y="122"/>
                  </a:cubicBezTo>
                  <a:cubicBezTo>
                    <a:pt x="24" y="130"/>
                    <a:pt x="19" y="140"/>
                    <a:pt x="14" y="150"/>
                  </a:cubicBezTo>
                  <a:cubicBezTo>
                    <a:pt x="11" y="157"/>
                    <a:pt x="7" y="164"/>
                    <a:pt x="5" y="169"/>
                  </a:cubicBezTo>
                  <a:cubicBezTo>
                    <a:pt x="5" y="170"/>
                    <a:pt x="4" y="170"/>
                    <a:pt x="4" y="171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3" y="172"/>
                    <a:pt x="3" y="172"/>
                    <a:pt x="3" y="172"/>
                  </a:cubicBezTo>
                  <a:cubicBezTo>
                    <a:pt x="3" y="172"/>
                    <a:pt x="3" y="173"/>
                    <a:pt x="3" y="173"/>
                  </a:cubicBezTo>
                  <a:cubicBezTo>
                    <a:pt x="2" y="174"/>
                    <a:pt x="2" y="176"/>
                    <a:pt x="1" y="177"/>
                  </a:cubicBezTo>
                  <a:cubicBezTo>
                    <a:pt x="1" y="177"/>
                    <a:pt x="1" y="177"/>
                    <a:pt x="1" y="178"/>
                  </a:cubicBezTo>
                  <a:cubicBezTo>
                    <a:pt x="1" y="178"/>
                    <a:pt x="1" y="178"/>
                    <a:pt x="1" y="178"/>
                  </a:cubicBezTo>
                  <a:cubicBezTo>
                    <a:pt x="1" y="179"/>
                    <a:pt x="1" y="179"/>
                    <a:pt x="1" y="179"/>
                  </a:cubicBezTo>
                  <a:cubicBezTo>
                    <a:pt x="1" y="179"/>
                    <a:pt x="0" y="179"/>
                    <a:pt x="0" y="179"/>
                  </a:cubicBezTo>
                  <a:cubicBezTo>
                    <a:pt x="1" y="180"/>
                    <a:pt x="1" y="180"/>
                    <a:pt x="1" y="180"/>
                  </a:cubicBezTo>
                  <a:cubicBezTo>
                    <a:pt x="1" y="180"/>
                    <a:pt x="1" y="181"/>
                    <a:pt x="1" y="181"/>
                  </a:cubicBezTo>
                  <a:cubicBezTo>
                    <a:pt x="1" y="182"/>
                    <a:pt x="2" y="182"/>
                    <a:pt x="2" y="182"/>
                  </a:cubicBezTo>
                  <a:cubicBezTo>
                    <a:pt x="3" y="183"/>
                    <a:pt x="3" y="183"/>
                    <a:pt x="4" y="183"/>
                  </a:cubicBezTo>
                  <a:cubicBezTo>
                    <a:pt x="9" y="184"/>
                    <a:pt x="15" y="185"/>
                    <a:pt x="21" y="185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7" y="186"/>
                    <a:pt x="30" y="186"/>
                    <a:pt x="33" y="186"/>
                  </a:cubicBezTo>
                  <a:cubicBezTo>
                    <a:pt x="33" y="186"/>
                    <a:pt x="34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6" y="186"/>
                    <a:pt x="36" y="186"/>
                  </a:cubicBezTo>
                  <a:cubicBezTo>
                    <a:pt x="36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58" y="185"/>
                    <a:pt x="84" y="183"/>
                    <a:pt x="100" y="177"/>
                  </a:cubicBezTo>
                  <a:cubicBezTo>
                    <a:pt x="101" y="177"/>
                    <a:pt x="101" y="177"/>
                    <a:pt x="101" y="177"/>
                  </a:cubicBezTo>
                  <a:cubicBezTo>
                    <a:pt x="107" y="169"/>
                    <a:pt x="113" y="160"/>
                    <a:pt x="119" y="152"/>
                  </a:cubicBezTo>
                  <a:cubicBezTo>
                    <a:pt x="119" y="151"/>
                    <a:pt x="119" y="150"/>
                    <a:pt x="118" y="149"/>
                  </a:cubicBezTo>
                  <a:cubicBezTo>
                    <a:pt x="118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2" y="146"/>
                    <a:pt x="107" y="143"/>
                    <a:pt x="103" y="141"/>
                  </a:cubicBezTo>
                  <a:cubicBezTo>
                    <a:pt x="134" y="113"/>
                    <a:pt x="143" y="80"/>
                    <a:pt x="143" y="53"/>
                  </a:cubicBezTo>
                  <a:cubicBezTo>
                    <a:pt x="143" y="30"/>
                    <a:pt x="137" y="11"/>
                    <a:pt x="134" y="5"/>
                  </a:cubicBezTo>
                  <a:cubicBezTo>
                    <a:pt x="134" y="4"/>
                    <a:pt x="133" y="4"/>
                    <a:pt x="132" y="4"/>
                  </a:cubicBezTo>
                  <a:cubicBezTo>
                    <a:pt x="130" y="3"/>
                    <a:pt x="125" y="3"/>
                    <a:pt x="120" y="3"/>
                  </a:cubicBezTo>
                  <a:cubicBezTo>
                    <a:pt x="118" y="2"/>
                    <a:pt x="116" y="2"/>
                    <a:pt x="114" y="2"/>
                  </a:cubicBezTo>
                  <a:cubicBezTo>
                    <a:pt x="112" y="1"/>
                    <a:pt x="111" y="1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6" name="Freeform 768"/>
            <p:cNvSpPr>
              <a:spLocks noEditPoints="1"/>
            </p:cNvSpPr>
            <p:nvPr/>
          </p:nvSpPr>
          <p:spPr bwMode="auto">
            <a:xfrm>
              <a:off x="3625" y="937"/>
              <a:ext cx="336" cy="326"/>
            </a:xfrm>
            <a:custGeom>
              <a:avLst/>
              <a:gdLst>
                <a:gd name="T0" fmla="*/ 80 w 142"/>
                <a:gd name="T1" fmla="*/ 133 h 138"/>
                <a:gd name="T2" fmla="*/ 80 w 142"/>
                <a:gd name="T3" fmla="*/ 133 h 138"/>
                <a:gd name="T4" fmla="*/ 78 w 142"/>
                <a:gd name="T5" fmla="*/ 133 h 138"/>
                <a:gd name="T6" fmla="*/ 83 w 142"/>
                <a:gd name="T7" fmla="*/ 95 h 138"/>
                <a:gd name="T8" fmla="*/ 77 w 142"/>
                <a:gd name="T9" fmla="*/ 92 h 138"/>
                <a:gd name="T10" fmla="*/ 53 w 142"/>
                <a:gd name="T11" fmla="*/ 74 h 138"/>
                <a:gd name="T12" fmla="*/ 65 w 142"/>
                <a:gd name="T13" fmla="*/ 91 h 138"/>
                <a:gd name="T14" fmla="*/ 52 w 142"/>
                <a:gd name="T15" fmla="*/ 83 h 138"/>
                <a:gd name="T16" fmla="*/ 49 w 142"/>
                <a:gd name="T17" fmla="*/ 74 h 138"/>
                <a:gd name="T18" fmla="*/ 137 w 142"/>
                <a:gd name="T19" fmla="*/ 82 h 138"/>
                <a:gd name="T20" fmla="*/ 124 w 142"/>
                <a:gd name="T21" fmla="*/ 83 h 138"/>
                <a:gd name="T22" fmla="*/ 132 w 142"/>
                <a:gd name="T23" fmla="*/ 56 h 138"/>
                <a:gd name="T24" fmla="*/ 125 w 142"/>
                <a:gd name="T25" fmla="*/ 83 h 138"/>
                <a:gd name="T26" fmla="*/ 124 w 142"/>
                <a:gd name="T27" fmla="*/ 59 h 138"/>
                <a:gd name="T28" fmla="*/ 120 w 142"/>
                <a:gd name="T29" fmla="*/ 76 h 138"/>
                <a:gd name="T30" fmla="*/ 84 w 142"/>
                <a:gd name="T31" fmla="*/ 49 h 138"/>
                <a:gd name="T32" fmla="*/ 56 w 142"/>
                <a:gd name="T33" fmla="*/ 35 h 138"/>
                <a:gd name="T34" fmla="*/ 126 w 142"/>
                <a:gd name="T35" fmla="*/ 33 h 138"/>
                <a:gd name="T36" fmla="*/ 29 w 142"/>
                <a:gd name="T37" fmla="*/ 64 h 138"/>
                <a:gd name="T38" fmla="*/ 75 w 142"/>
                <a:gd name="T39" fmla="*/ 31 h 138"/>
                <a:gd name="T40" fmla="*/ 111 w 142"/>
                <a:gd name="T41" fmla="*/ 30 h 138"/>
                <a:gd name="T42" fmla="*/ 50 w 142"/>
                <a:gd name="T43" fmla="*/ 66 h 138"/>
                <a:gd name="T44" fmla="*/ 54 w 142"/>
                <a:gd name="T45" fmla="*/ 65 h 138"/>
                <a:gd name="T46" fmla="*/ 25 w 142"/>
                <a:gd name="T47" fmla="*/ 47 h 138"/>
                <a:gd name="T48" fmla="*/ 121 w 142"/>
                <a:gd name="T49" fmla="*/ 40 h 138"/>
                <a:gd name="T50" fmla="*/ 55 w 142"/>
                <a:gd name="T51" fmla="*/ 22 h 138"/>
                <a:gd name="T52" fmla="*/ 28 w 142"/>
                <a:gd name="T53" fmla="*/ 61 h 138"/>
                <a:gd name="T54" fmla="*/ 115 w 142"/>
                <a:gd name="T55" fmla="*/ 19 h 138"/>
                <a:gd name="T56" fmla="*/ 65 w 142"/>
                <a:gd name="T57" fmla="*/ 12 h 138"/>
                <a:gd name="T58" fmla="*/ 84 w 142"/>
                <a:gd name="T59" fmla="*/ 16 h 138"/>
                <a:gd name="T60" fmla="*/ 97 w 142"/>
                <a:gd name="T61" fmla="*/ 24 h 138"/>
                <a:gd name="T62" fmla="*/ 110 w 142"/>
                <a:gd name="T63" fmla="*/ 19 h 138"/>
                <a:gd name="T64" fmla="*/ 111 w 142"/>
                <a:gd name="T65" fmla="*/ 31 h 138"/>
                <a:gd name="T66" fmla="*/ 124 w 142"/>
                <a:gd name="T67" fmla="*/ 46 h 138"/>
                <a:gd name="T68" fmla="*/ 134 w 142"/>
                <a:gd name="T69" fmla="*/ 52 h 138"/>
                <a:gd name="T70" fmla="*/ 127 w 142"/>
                <a:gd name="T71" fmla="*/ 52 h 138"/>
                <a:gd name="T72" fmla="*/ 119 w 142"/>
                <a:gd name="T73" fmla="*/ 86 h 138"/>
                <a:gd name="T74" fmla="*/ 129 w 142"/>
                <a:gd name="T75" fmla="*/ 86 h 138"/>
                <a:gd name="T76" fmla="*/ 128 w 142"/>
                <a:gd name="T77" fmla="*/ 104 h 138"/>
                <a:gd name="T78" fmla="*/ 100 w 142"/>
                <a:gd name="T79" fmla="*/ 98 h 138"/>
                <a:gd name="T80" fmla="*/ 63 w 142"/>
                <a:gd name="T81" fmla="*/ 83 h 138"/>
                <a:gd name="T82" fmla="*/ 75 w 142"/>
                <a:gd name="T83" fmla="*/ 52 h 138"/>
                <a:gd name="T84" fmla="*/ 92 w 142"/>
                <a:gd name="T85" fmla="*/ 41 h 138"/>
                <a:gd name="T86" fmla="*/ 71 w 142"/>
                <a:gd name="T87" fmla="*/ 25 h 138"/>
                <a:gd name="T88" fmla="*/ 57 w 142"/>
                <a:gd name="T89" fmla="*/ 17 h 138"/>
                <a:gd name="T90" fmla="*/ 21 w 142"/>
                <a:gd name="T91" fmla="*/ 48 h 138"/>
                <a:gd name="T92" fmla="*/ 25 w 142"/>
                <a:gd name="T93" fmla="*/ 70 h 138"/>
                <a:gd name="T94" fmla="*/ 51 w 142"/>
                <a:gd name="T95" fmla="*/ 88 h 138"/>
                <a:gd name="T96" fmla="*/ 55 w 142"/>
                <a:gd name="T97" fmla="*/ 114 h 138"/>
                <a:gd name="T98" fmla="*/ 61 w 142"/>
                <a:gd name="T99" fmla="*/ 119 h 138"/>
                <a:gd name="T100" fmla="*/ 60 w 142"/>
                <a:gd name="T101" fmla="*/ 132 h 138"/>
                <a:gd name="T102" fmla="*/ 97 w 142"/>
                <a:gd name="T103" fmla="*/ 18 h 138"/>
                <a:gd name="T104" fmla="*/ 38 w 142"/>
                <a:gd name="T105" fmla="*/ 15 h 138"/>
                <a:gd name="T106" fmla="*/ 38 w 142"/>
                <a:gd name="T107" fmla="*/ 15 h 138"/>
                <a:gd name="T108" fmla="*/ 91 w 142"/>
                <a:gd name="T109" fmla="*/ 15 h 138"/>
                <a:gd name="T110" fmla="*/ 75 w 142"/>
                <a:gd name="T111" fmla="*/ 8 h 138"/>
                <a:gd name="T112" fmla="*/ 62 w 142"/>
                <a:gd name="T113" fmla="*/ 6 h 138"/>
                <a:gd name="T114" fmla="*/ 71 w 142"/>
                <a:gd name="T115" fmla="*/ 0 h 138"/>
                <a:gd name="T116" fmla="*/ 23 w 142"/>
                <a:gd name="T117" fmla="*/ 18 h 138"/>
                <a:gd name="T118" fmla="*/ 141 w 142"/>
                <a:gd name="T119" fmla="*/ 82 h 138"/>
                <a:gd name="T120" fmla="*/ 117 w 142"/>
                <a:gd name="T121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2" h="138">
                  <a:moveTo>
                    <a:pt x="90" y="131"/>
                  </a:moveTo>
                  <a:cubicBezTo>
                    <a:pt x="90" y="131"/>
                    <a:pt x="90" y="131"/>
                    <a:pt x="90" y="131"/>
                  </a:cubicBezTo>
                  <a:cubicBezTo>
                    <a:pt x="94" y="121"/>
                    <a:pt x="99" y="112"/>
                    <a:pt x="103" y="103"/>
                  </a:cubicBezTo>
                  <a:cubicBezTo>
                    <a:pt x="114" y="112"/>
                    <a:pt x="97" y="126"/>
                    <a:pt x="91" y="131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90" y="131"/>
                    <a:pt x="90" y="131"/>
                    <a:pt x="90" y="131"/>
                  </a:cubicBezTo>
                  <a:moveTo>
                    <a:pt x="80" y="133"/>
                  </a:moveTo>
                  <a:cubicBezTo>
                    <a:pt x="84" y="123"/>
                    <a:pt x="89" y="112"/>
                    <a:pt x="93" y="102"/>
                  </a:cubicBezTo>
                  <a:cubicBezTo>
                    <a:pt x="95" y="102"/>
                    <a:pt x="98" y="103"/>
                    <a:pt x="100" y="103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96" y="112"/>
                    <a:pt x="92" y="121"/>
                    <a:pt x="88" y="130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8" y="131"/>
                    <a:pt x="87" y="131"/>
                    <a:pt x="87" y="132"/>
                  </a:cubicBezTo>
                  <a:cubicBezTo>
                    <a:pt x="85" y="132"/>
                    <a:pt x="83" y="133"/>
                    <a:pt x="80" y="133"/>
                  </a:cubicBezTo>
                  <a:moveTo>
                    <a:pt x="71" y="133"/>
                  </a:moveTo>
                  <a:cubicBezTo>
                    <a:pt x="70" y="133"/>
                    <a:pt x="69" y="133"/>
                    <a:pt x="68" y="133"/>
                  </a:cubicBezTo>
                  <a:cubicBezTo>
                    <a:pt x="74" y="121"/>
                    <a:pt x="79" y="109"/>
                    <a:pt x="85" y="97"/>
                  </a:cubicBezTo>
                  <a:cubicBezTo>
                    <a:pt x="86" y="99"/>
                    <a:pt x="87" y="100"/>
                    <a:pt x="85" y="101"/>
                  </a:cubicBezTo>
                  <a:cubicBezTo>
                    <a:pt x="85" y="101"/>
                    <a:pt x="86" y="101"/>
                    <a:pt x="87" y="101"/>
                  </a:cubicBezTo>
                  <a:cubicBezTo>
                    <a:pt x="88" y="101"/>
                    <a:pt x="89" y="101"/>
                    <a:pt x="91" y="102"/>
                  </a:cubicBezTo>
                  <a:cubicBezTo>
                    <a:pt x="86" y="112"/>
                    <a:pt x="82" y="123"/>
                    <a:pt x="78" y="133"/>
                  </a:cubicBezTo>
                  <a:cubicBezTo>
                    <a:pt x="76" y="133"/>
                    <a:pt x="73" y="133"/>
                    <a:pt x="71" y="133"/>
                  </a:cubicBezTo>
                  <a:moveTo>
                    <a:pt x="66" y="133"/>
                  </a:moveTo>
                  <a:cubicBezTo>
                    <a:pt x="65" y="133"/>
                    <a:pt x="65" y="133"/>
                    <a:pt x="64" y="133"/>
                  </a:cubicBezTo>
                  <a:cubicBezTo>
                    <a:pt x="66" y="126"/>
                    <a:pt x="69" y="120"/>
                    <a:pt x="65" y="116"/>
                  </a:cubicBezTo>
                  <a:cubicBezTo>
                    <a:pt x="68" y="110"/>
                    <a:pt x="71" y="104"/>
                    <a:pt x="75" y="98"/>
                  </a:cubicBezTo>
                  <a:cubicBezTo>
                    <a:pt x="76" y="96"/>
                    <a:pt x="78" y="94"/>
                    <a:pt x="79" y="93"/>
                  </a:cubicBezTo>
                  <a:cubicBezTo>
                    <a:pt x="81" y="94"/>
                    <a:pt x="82" y="95"/>
                    <a:pt x="83" y="95"/>
                  </a:cubicBezTo>
                  <a:cubicBezTo>
                    <a:pt x="77" y="108"/>
                    <a:pt x="72" y="121"/>
                    <a:pt x="66" y="133"/>
                  </a:cubicBezTo>
                  <a:moveTo>
                    <a:pt x="63" y="115"/>
                  </a:moveTo>
                  <a:cubicBezTo>
                    <a:pt x="61" y="114"/>
                    <a:pt x="60" y="112"/>
                    <a:pt x="59" y="111"/>
                  </a:cubicBezTo>
                  <a:cubicBezTo>
                    <a:pt x="62" y="104"/>
                    <a:pt x="65" y="97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71" y="90"/>
                    <a:pt x="74" y="91"/>
                    <a:pt x="77" y="92"/>
                  </a:cubicBezTo>
                  <a:cubicBezTo>
                    <a:pt x="75" y="93"/>
                    <a:pt x="74" y="95"/>
                    <a:pt x="73" y="97"/>
                  </a:cubicBezTo>
                  <a:cubicBezTo>
                    <a:pt x="69" y="103"/>
                    <a:pt x="66" y="109"/>
                    <a:pt x="63" y="115"/>
                  </a:cubicBezTo>
                  <a:moveTo>
                    <a:pt x="50" y="75"/>
                  </a:moveTo>
                  <a:cubicBezTo>
                    <a:pt x="51" y="75"/>
                    <a:pt x="51" y="74"/>
                    <a:pt x="52" y="74"/>
                  </a:cubicBezTo>
                  <a:cubicBezTo>
                    <a:pt x="52" y="74"/>
                    <a:pt x="52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6" y="76"/>
                    <a:pt x="57" y="80"/>
                    <a:pt x="56" y="82"/>
                  </a:cubicBezTo>
                  <a:cubicBezTo>
                    <a:pt x="56" y="82"/>
                    <a:pt x="60" y="85"/>
                    <a:pt x="60" y="87"/>
                  </a:cubicBezTo>
                  <a:cubicBezTo>
                    <a:pt x="61" y="87"/>
                    <a:pt x="62" y="87"/>
                    <a:pt x="63" y="87"/>
                  </a:cubicBezTo>
                  <a:cubicBezTo>
                    <a:pt x="63" y="88"/>
                    <a:pt x="63" y="89"/>
                    <a:pt x="63" y="90"/>
                  </a:cubicBezTo>
                  <a:cubicBezTo>
                    <a:pt x="63" y="90"/>
                    <a:pt x="64" y="91"/>
                    <a:pt x="64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2" y="97"/>
                    <a:pt x="60" y="102"/>
                    <a:pt x="58" y="108"/>
                  </a:cubicBezTo>
                  <a:cubicBezTo>
                    <a:pt x="57" y="105"/>
                    <a:pt x="57" y="102"/>
                    <a:pt x="58" y="99"/>
                  </a:cubicBezTo>
                  <a:cubicBezTo>
                    <a:pt x="58" y="96"/>
                    <a:pt x="58" y="93"/>
                    <a:pt x="61" y="91"/>
                  </a:cubicBezTo>
                  <a:cubicBezTo>
                    <a:pt x="60" y="91"/>
                    <a:pt x="59" y="90"/>
                    <a:pt x="58" y="89"/>
                  </a:cubicBezTo>
                  <a:cubicBezTo>
                    <a:pt x="58" y="89"/>
                    <a:pt x="57" y="89"/>
                    <a:pt x="57" y="89"/>
                  </a:cubicBezTo>
                  <a:cubicBezTo>
                    <a:pt x="56" y="88"/>
                    <a:pt x="57" y="87"/>
                    <a:pt x="57" y="87"/>
                  </a:cubicBezTo>
                  <a:cubicBezTo>
                    <a:pt x="55" y="87"/>
                    <a:pt x="54" y="84"/>
                    <a:pt x="52" y="83"/>
                  </a:cubicBezTo>
                  <a:cubicBezTo>
                    <a:pt x="53" y="81"/>
                    <a:pt x="54" y="80"/>
                    <a:pt x="55" y="78"/>
                  </a:cubicBezTo>
                  <a:cubicBezTo>
                    <a:pt x="55" y="77"/>
                    <a:pt x="55" y="77"/>
                    <a:pt x="54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3" y="76"/>
                    <a:pt x="53" y="77"/>
                    <a:pt x="53" y="77"/>
                  </a:cubicBezTo>
                  <a:cubicBezTo>
                    <a:pt x="52" y="79"/>
                    <a:pt x="51" y="81"/>
                    <a:pt x="50" y="82"/>
                  </a:cubicBezTo>
                  <a:cubicBezTo>
                    <a:pt x="49" y="82"/>
                    <a:pt x="48" y="81"/>
                    <a:pt x="46" y="81"/>
                  </a:cubicBezTo>
                  <a:cubicBezTo>
                    <a:pt x="48" y="79"/>
                    <a:pt x="48" y="77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moveTo>
                    <a:pt x="128" y="82"/>
                  </a:moveTo>
                  <a:cubicBezTo>
                    <a:pt x="128" y="82"/>
                    <a:pt x="128" y="82"/>
                    <a:pt x="128" y="82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30" y="75"/>
                    <a:pt x="133" y="68"/>
                    <a:pt x="136" y="62"/>
                  </a:cubicBezTo>
                  <a:cubicBezTo>
                    <a:pt x="137" y="64"/>
                    <a:pt x="138" y="67"/>
                    <a:pt x="138" y="70"/>
                  </a:cubicBezTo>
                  <a:cubicBezTo>
                    <a:pt x="138" y="74"/>
                    <a:pt x="137" y="78"/>
                    <a:pt x="137" y="82"/>
                  </a:cubicBezTo>
                  <a:cubicBezTo>
                    <a:pt x="136" y="83"/>
                    <a:pt x="136" y="85"/>
                    <a:pt x="136" y="86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5"/>
                    <a:pt x="134" y="83"/>
                    <a:pt x="133" y="83"/>
                  </a:cubicBezTo>
                  <a:cubicBezTo>
                    <a:pt x="132" y="82"/>
                    <a:pt x="131" y="82"/>
                    <a:pt x="129" y="82"/>
                  </a:cubicBezTo>
                  <a:cubicBezTo>
                    <a:pt x="129" y="82"/>
                    <a:pt x="129" y="82"/>
                    <a:pt x="129" y="82"/>
                  </a:cubicBezTo>
                  <a:cubicBezTo>
                    <a:pt x="129" y="82"/>
                    <a:pt x="128" y="82"/>
                    <a:pt x="128" y="82"/>
                  </a:cubicBezTo>
                  <a:moveTo>
                    <a:pt x="124" y="83"/>
                  </a:moveTo>
                  <a:cubicBezTo>
                    <a:pt x="123" y="83"/>
                    <a:pt x="122" y="83"/>
                    <a:pt x="122" y="83"/>
                  </a:cubicBezTo>
                  <a:cubicBezTo>
                    <a:pt x="122" y="82"/>
                    <a:pt x="121" y="82"/>
                    <a:pt x="121" y="81"/>
                  </a:cubicBezTo>
                  <a:cubicBezTo>
                    <a:pt x="121" y="81"/>
                    <a:pt x="121" y="81"/>
                    <a:pt x="121" y="81"/>
                  </a:cubicBezTo>
                  <a:cubicBezTo>
                    <a:pt x="121" y="80"/>
                    <a:pt x="121" y="80"/>
                    <a:pt x="121" y="80"/>
                  </a:cubicBezTo>
                  <a:cubicBezTo>
                    <a:pt x="123" y="72"/>
                    <a:pt x="126" y="65"/>
                    <a:pt x="130" y="57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31" y="57"/>
                    <a:pt x="132" y="57"/>
                    <a:pt x="132" y="56"/>
                  </a:cubicBezTo>
                  <a:cubicBezTo>
                    <a:pt x="133" y="56"/>
                    <a:pt x="133" y="56"/>
                    <a:pt x="134" y="56"/>
                  </a:cubicBezTo>
                  <a:cubicBezTo>
                    <a:pt x="134" y="57"/>
                    <a:pt x="134" y="57"/>
                    <a:pt x="134" y="57"/>
                  </a:cubicBezTo>
                  <a:cubicBezTo>
                    <a:pt x="134" y="58"/>
                    <a:pt x="134" y="58"/>
                    <a:pt x="134" y="58"/>
                  </a:cubicBezTo>
                  <a:cubicBezTo>
                    <a:pt x="134" y="59"/>
                    <a:pt x="134" y="59"/>
                    <a:pt x="134" y="60"/>
                  </a:cubicBezTo>
                  <a:cubicBezTo>
                    <a:pt x="131" y="67"/>
                    <a:pt x="128" y="74"/>
                    <a:pt x="125" y="81"/>
                  </a:cubicBezTo>
                  <a:cubicBezTo>
                    <a:pt x="125" y="81"/>
                    <a:pt x="125" y="82"/>
                    <a:pt x="125" y="82"/>
                  </a:cubicBezTo>
                  <a:cubicBezTo>
                    <a:pt x="125" y="83"/>
                    <a:pt x="125" y="83"/>
                    <a:pt x="125" y="83"/>
                  </a:cubicBezTo>
                  <a:cubicBezTo>
                    <a:pt x="125" y="83"/>
                    <a:pt x="125" y="83"/>
                    <a:pt x="124" y="83"/>
                  </a:cubicBezTo>
                  <a:cubicBezTo>
                    <a:pt x="124" y="83"/>
                    <a:pt x="124" y="83"/>
                    <a:pt x="124" y="83"/>
                  </a:cubicBezTo>
                  <a:moveTo>
                    <a:pt x="120" y="76"/>
                  </a:moveTo>
                  <a:cubicBezTo>
                    <a:pt x="120" y="76"/>
                    <a:pt x="120" y="75"/>
                    <a:pt x="120" y="74"/>
                  </a:cubicBezTo>
                  <a:cubicBezTo>
                    <a:pt x="120" y="72"/>
                    <a:pt x="120" y="70"/>
                    <a:pt x="120" y="68"/>
                  </a:cubicBezTo>
                  <a:cubicBezTo>
                    <a:pt x="120" y="66"/>
                    <a:pt x="121" y="65"/>
                    <a:pt x="121" y="64"/>
                  </a:cubicBezTo>
                  <a:cubicBezTo>
                    <a:pt x="122" y="63"/>
                    <a:pt x="123" y="61"/>
                    <a:pt x="124" y="59"/>
                  </a:cubicBezTo>
                  <a:cubicBezTo>
                    <a:pt x="125" y="58"/>
                    <a:pt x="125" y="57"/>
                    <a:pt x="126" y="57"/>
                  </a:cubicBezTo>
                  <a:cubicBezTo>
                    <a:pt x="126" y="56"/>
                    <a:pt x="127" y="56"/>
                    <a:pt x="127" y="56"/>
                  </a:cubicBezTo>
                  <a:cubicBezTo>
                    <a:pt x="127" y="56"/>
                    <a:pt x="127" y="56"/>
                    <a:pt x="127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5" y="63"/>
                    <a:pt x="122" y="70"/>
                    <a:pt x="120" y="76"/>
                  </a:cubicBezTo>
                  <a:moveTo>
                    <a:pt x="75" y="48"/>
                  </a:moveTo>
                  <a:cubicBezTo>
                    <a:pt x="77" y="44"/>
                    <a:pt x="79" y="40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3" y="37"/>
                    <a:pt x="87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40"/>
                    <a:pt x="82" y="47"/>
                    <a:pt x="84" y="49"/>
                  </a:cubicBezTo>
                  <a:cubicBezTo>
                    <a:pt x="82" y="48"/>
                    <a:pt x="79" y="48"/>
                    <a:pt x="76" y="48"/>
                  </a:cubicBezTo>
                  <a:cubicBezTo>
                    <a:pt x="76" y="48"/>
                    <a:pt x="75" y="48"/>
                    <a:pt x="75" y="48"/>
                  </a:cubicBezTo>
                  <a:moveTo>
                    <a:pt x="44" y="80"/>
                  </a:moveTo>
                  <a:cubicBezTo>
                    <a:pt x="42" y="79"/>
                    <a:pt x="40" y="78"/>
                    <a:pt x="39" y="77"/>
                  </a:cubicBezTo>
                  <a:cubicBezTo>
                    <a:pt x="38" y="77"/>
                    <a:pt x="36" y="74"/>
                    <a:pt x="34" y="72"/>
                  </a:cubicBezTo>
                  <a:cubicBezTo>
                    <a:pt x="41" y="59"/>
                    <a:pt x="48" y="47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6"/>
                    <a:pt x="59" y="37"/>
                    <a:pt x="61" y="38"/>
                  </a:cubicBezTo>
                  <a:cubicBezTo>
                    <a:pt x="56" y="47"/>
                    <a:pt x="51" y="56"/>
                    <a:pt x="46" y="65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3" y="68"/>
                    <a:pt x="46" y="71"/>
                    <a:pt x="47" y="72"/>
                  </a:cubicBezTo>
                  <a:cubicBezTo>
                    <a:pt x="47" y="75"/>
                    <a:pt x="46" y="78"/>
                    <a:pt x="44" y="80"/>
                  </a:cubicBezTo>
                  <a:moveTo>
                    <a:pt x="124" y="37"/>
                  </a:moveTo>
                  <a:cubicBezTo>
                    <a:pt x="125" y="36"/>
                    <a:pt x="125" y="34"/>
                    <a:pt x="126" y="33"/>
                  </a:cubicBezTo>
                  <a:cubicBezTo>
                    <a:pt x="127" y="34"/>
                    <a:pt x="128" y="36"/>
                    <a:pt x="128" y="38"/>
                  </a:cubicBezTo>
                  <a:cubicBezTo>
                    <a:pt x="128" y="37"/>
                    <a:pt x="127" y="37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4" y="37"/>
                    <a:pt x="124" y="37"/>
                    <a:pt x="124" y="37"/>
                  </a:cubicBezTo>
                  <a:moveTo>
                    <a:pt x="33" y="70"/>
                  </a:moveTo>
                  <a:cubicBezTo>
                    <a:pt x="31" y="68"/>
                    <a:pt x="30" y="66"/>
                    <a:pt x="29" y="64"/>
                  </a:cubicBezTo>
                  <a:cubicBezTo>
                    <a:pt x="35" y="53"/>
                    <a:pt x="44" y="43"/>
                    <a:pt x="49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2" y="34"/>
                    <a:pt x="53" y="33"/>
                    <a:pt x="54" y="34"/>
                  </a:cubicBezTo>
                  <a:cubicBezTo>
                    <a:pt x="46" y="45"/>
                    <a:pt x="39" y="57"/>
                    <a:pt x="33" y="70"/>
                  </a:cubicBezTo>
                  <a:moveTo>
                    <a:pt x="59" y="69"/>
                  </a:moveTo>
                  <a:cubicBezTo>
                    <a:pt x="58" y="69"/>
                    <a:pt x="58" y="68"/>
                    <a:pt x="57" y="67"/>
                  </a:cubicBezTo>
                  <a:cubicBezTo>
                    <a:pt x="62" y="54"/>
                    <a:pt x="68" y="43"/>
                    <a:pt x="75" y="31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7" y="32"/>
                    <a:pt x="80" y="31"/>
                    <a:pt x="81" y="34"/>
                  </a:cubicBezTo>
                  <a:cubicBezTo>
                    <a:pt x="78" y="39"/>
                    <a:pt x="75" y="43"/>
                    <a:pt x="72" y="48"/>
                  </a:cubicBezTo>
                  <a:cubicBezTo>
                    <a:pt x="71" y="49"/>
                    <a:pt x="71" y="49"/>
                    <a:pt x="71" y="50"/>
                  </a:cubicBezTo>
                  <a:cubicBezTo>
                    <a:pt x="71" y="51"/>
                    <a:pt x="59" y="69"/>
                    <a:pt x="59" y="69"/>
                  </a:cubicBezTo>
                  <a:moveTo>
                    <a:pt x="111" y="30"/>
                  </a:move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moveTo>
                    <a:pt x="61" y="32"/>
                  </a:moveTo>
                  <a:cubicBezTo>
                    <a:pt x="60" y="32"/>
                    <a:pt x="59" y="32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0"/>
                    <a:pt x="60" y="30"/>
                    <a:pt x="61" y="29"/>
                  </a:cubicBezTo>
                  <a:cubicBezTo>
                    <a:pt x="61" y="30"/>
                    <a:pt x="61" y="31"/>
                    <a:pt x="61" y="32"/>
                  </a:cubicBezTo>
                  <a:moveTo>
                    <a:pt x="50" y="66"/>
                  </a:moveTo>
                  <a:cubicBezTo>
                    <a:pt x="49" y="65"/>
                    <a:pt x="49" y="65"/>
                    <a:pt x="49" y="65"/>
                  </a:cubicBezTo>
                  <a:cubicBezTo>
                    <a:pt x="54" y="56"/>
                    <a:pt x="59" y="47"/>
                    <a:pt x="64" y="38"/>
                  </a:cubicBezTo>
                  <a:cubicBezTo>
                    <a:pt x="65" y="38"/>
                    <a:pt x="66" y="37"/>
                    <a:pt x="65" y="34"/>
                  </a:cubicBezTo>
                  <a:cubicBezTo>
                    <a:pt x="65" y="29"/>
                    <a:pt x="65" y="28"/>
                    <a:pt x="66" y="28"/>
                  </a:cubicBezTo>
                  <a:cubicBezTo>
                    <a:pt x="67" y="28"/>
                    <a:pt x="69" y="30"/>
                    <a:pt x="72" y="31"/>
                  </a:cubicBezTo>
                  <a:cubicBezTo>
                    <a:pt x="66" y="42"/>
                    <a:pt x="60" y="53"/>
                    <a:pt x="55" y="65"/>
                  </a:cubicBezTo>
                  <a:cubicBezTo>
                    <a:pt x="55" y="65"/>
                    <a:pt x="55" y="65"/>
                    <a:pt x="54" y="65"/>
                  </a:cubicBezTo>
                  <a:cubicBezTo>
                    <a:pt x="54" y="65"/>
                    <a:pt x="53" y="65"/>
                    <a:pt x="51" y="65"/>
                  </a:cubicBezTo>
                  <a:cubicBezTo>
                    <a:pt x="51" y="65"/>
                    <a:pt x="50" y="66"/>
                    <a:pt x="50" y="66"/>
                  </a:cubicBezTo>
                  <a:moveTo>
                    <a:pt x="25" y="47"/>
                  </a:moveTo>
                  <a:cubicBezTo>
                    <a:pt x="25" y="45"/>
                    <a:pt x="24" y="43"/>
                    <a:pt x="24" y="42"/>
                  </a:cubicBezTo>
                  <a:cubicBezTo>
                    <a:pt x="27" y="37"/>
                    <a:pt x="34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5" y="33"/>
                    <a:pt x="30" y="40"/>
                    <a:pt x="25" y="47"/>
                  </a:cubicBezTo>
                  <a:moveTo>
                    <a:pt x="121" y="40"/>
                  </a:moveTo>
                  <a:cubicBezTo>
                    <a:pt x="121" y="40"/>
                    <a:pt x="120" y="39"/>
                    <a:pt x="120" y="39"/>
                  </a:cubicBezTo>
                  <a:cubicBezTo>
                    <a:pt x="119" y="38"/>
                    <a:pt x="119" y="37"/>
                    <a:pt x="118" y="35"/>
                  </a:cubicBezTo>
                  <a:cubicBezTo>
                    <a:pt x="119" y="32"/>
                    <a:pt x="120" y="29"/>
                    <a:pt x="121" y="25"/>
                  </a:cubicBezTo>
                  <a:cubicBezTo>
                    <a:pt x="122" y="27"/>
                    <a:pt x="123" y="28"/>
                    <a:pt x="124" y="30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3" y="33"/>
                    <a:pt x="122" y="37"/>
                    <a:pt x="121" y="40"/>
                  </a:cubicBezTo>
                  <a:moveTo>
                    <a:pt x="28" y="61"/>
                  </a:moveTo>
                  <a:cubicBezTo>
                    <a:pt x="26" y="58"/>
                    <a:pt x="26" y="56"/>
                    <a:pt x="26" y="55"/>
                  </a:cubicBezTo>
                  <a:cubicBezTo>
                    <a:pt x="26" y="53"/>
                    <a:pt x="26" y="51"/>
                    <a:pt x="26" y="50"/>
                  </a:cubicBezTo>
                  <a:cubicBezTo>
                    <a:pt x="31" y="42"/>
                    <a:pt x="37" y="35"/>
                    <a:pt x="42" y="27"/>
                  </a:cubicBezTo>
                  <a:cubicBezTo>
                    <a:pt x="42" y="27"/>
                    <a:pt x="43" y="26"/>
                    <a:pt x="43" y="26"/>
                  </a:cubicBezTo>
                  <a:cubicBezTo>
                    <a:pt x="46" y="25"/>
                    <a:pt x="52" y="22"/>
                    <a:pt x="55" y="20"/>
                  </a:cubicBezTo>
                  <a:cubicBezTo>
                    <a:pt x="54" y="21"/>
                    <a:pt x="55" y="21"/>
                    <a:pt x="55" y="22"/>
                  </a:cubicBezTo>
                  <a:cubicBezTo>
                    <a:pt x="56" y="23"/>
                    <a:pt x="57" y="24"/>
                    <a:pt x="58" y="25"/>
                  </a:cubicBezTo>
                  <a:cubicBezTo>
                    <a:pt x="59" y="26"/>
                    <a:pt x="52" y="28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8" y="29"/>
                    <a:pt x="48" y="29"/>
                  </a:cubicBezTo>
                  <a:cubicBezTo>
                    <a:pt x="43" y="41"/>
                    <a:pt x="34" y="50"/>
                    <a:pt x="28" y="61"/>
                  </a:cubicBezTo>
                  <a:moveTo>
                    <a:pt x="117" y="32"/>
                  </a:moveTo>
                  <a:cubicBezTo>
                    <a:pt x="117" y="32"/>
                    <a:pt x="117" y="32"/>
                    <a:pt x="117" y="32"/>
                  </a:cubicBezTo>
                  <a:cubicBezTo>
                    <a:pt x="116" y="31"/>
                    <a:pt x="116" y="30"/>
                    <a:pt x="115" y="29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7"/>
                    <a:pt x="115" y="25"/>
                    <a:pt x="115" y="24"/>
                  </a:cubicBezTo>
                  <a:cubicBezTo>
                    <a:pt x="115" y="22"/>
                    <a:pt x="115" y="21"/>
                    <a:pt x="115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20"/>
                    <a:pt x="118" y="22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8" y="27"/>
                    <a:pt x="118" y="30"/>
                    <a:pt x="117" y="32"/>
                  </a:cubicBezTo>
                  <a:moveTo>
                    <a:pt x="38" y="20"/>
                  </a:moveTo>
                  <a:cubicBezTo>
                    <a:pt x="42" y="20"/>
                    <a:pt x="45" y="18"/>
                    <a:pt x="48" y="17"/>
                  </a:cubicBezTo>
                  <a:cubicBezTo>
                    <a:pt x="53" y="13"/>
                    <a:pt x="59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71" y="12"/>
                    <a:pt x="76" y="13"/>
                    <a:pt x="81" y="15"/>
                  </a:cubicBezTo>
                  <a:cubicBezTo>
                    <a:pt x="81" y="15"/>
                    <a:pt x="81" y="16"/>
                    <a:pt x="81" y="16"/>
                  </a:cubicBezTo>
                  <a:cubicBezTo>
                    <a:pt x="81" y="17"/>
                    <a:pt x="81" y="17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7"/>
                    <a:pt x="83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7" y="18"/>
                    <a:pt x="89" y="19"/>
                    <a:pt x="91" y="20"/>
                  </a:cubicBezTo>
                  <a:cubicBezTo>
                    <a:pt x="92" y="20"/>
                    <a:pt x="93" y="20"/>
                    <a:pt x="93" y="21"/>
                  </a:cubicBezTo>
                  <a:cubicBezTo>
                    <a:pt x="94" y="21"/>
                    <a:pt x="94" y="22"/>
                    <a:pt x="95" y="23"/>
                  </a:cubicBezTo>
                  <a:cubicBezTo>
                    <a:pt x="95" y="23"/>
                    <a:pt x="96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3"/>
                    <a:pt x="99" y="23"/>
                    <a:pt x="99" y="22"/>
                  </a:cubicBezTo>
                  <a:cubicBezTo>
                    <a:pt x="99" y="22"/>
                    <a:pt x="101" y="20"/>
                    <a:pt x="102" y="18"/>
                  </a:cubicBezTo>
                  <a:cubicBezTo>
                    <a:pt x="104" y="17"/>
                    <a:pt x="106" y="16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9" y="15"/>
                    <a:pt x="110" y="16"/>
                    <a:pt x="110" y="16"/>
                  </a:cubicBezTo>
                  <a:cubicBezTo>
                    <a:pt x="110" y="17"/>
                    <a:pt x="110" y="18"/>
                    <a:pt x="110" y="19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10" y="19"/>
                    <a:pt x="110" y="19"/>
                    <a:pt x="111" y="20"/>
                  </a:cubicBezTo>
                  <a:cubicBezTo>
                    <a:pt x="111" y="22"/>
                    <a:pt x="111" y="23"/>
                    <a:pt x="111" y="24"/>
                  </a:cubicBezTo>
                  <a:cubicBezTo>
                    <a:pt x="111" y="25"/>
                    <a:pt x="111" y="27"/>
                    <a:pt x="110" y="27"/>
                  </a:cubicBezTo>
                  <a:cubicBezTo>
                    <a:pt x="110" y="28"/>
                    <a:pt x="110" y="29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1"/>
                  </a:cubicBezTo>
                  <a:cubicBezTo>
                    <a:pt x="112" y="32"/>
                    <a:pt x="113" y="35"/>
                    <a:pt x="114" y="38"/>
                  </a:cubicBezTo>
                  <a:cubicBezTo>
                    <a:pt x="115" y="39"/>
                    <a:pt x="116" y="40"/>
                    <a:pt x="116" y="41"/>
                  </a:cubicBezTo>
                  <a:cubicBezTo>
                    <a:pt x="117" y="43"/>
                    <a:pt x="118" y="44"/>
                    <a:pt x="118" y="44"/>
                  </a:cubicBezTo>
                  <a:cubicBezTo>
                    <a:pt x="119" y="45"/>
                    <a:pt x="119" y="45"/>
                    <a:pt x="120" y="46"/>
                  </a:cubicBezTo>
                  <a:cubicBezTo>
                    <a:pt x="121" y="46"/>
                    <a:pt x="121" y="46"/>
                    <a:pt x="122" y="46"/>
                  </a:cubicBezTo>
                  <a:cubicBezTo>
                    <a:pt x="122" y="46"/>
                    <a:pt x="122" y="46"/>
                    <a:pt x="122" y="46"/>
                  </a:cubicBezTo>
                  <a:cubicBezTo>
                    <a:pt x="123" y="46"/>
                    <a:pt x="123" y="46"/>
                    <a:pt x="124" y="46"/>
                  </a:cubicBezTo>
                  <a:cubicBezTo>
                    <a:pt x="125" y="45"/>
                    <a:pt x="125" y="44"/>
                    <a:pt x="125" y="44"/>
                  </a:cubicBezTo>
                  <a:cubicBezTo>
                    <a:pt x="126" y="43"/>
                    <a:pt x="126" y="42"/>
                    <a:pt x="126" y="42"/>
                  </a:cubicBezTo>
                  <a:cubicBezTo>
                    <a:pt x="127" y="42"/>
                    <a:pt x="128" y="42"/>
                    <a:pt x="129" y="43"/>
                  </a:cubicBezTo>
                  <a:cubicBezTo>
                    <a:pt x="131" y="44"/>
                    <a:pt x="132" y="46"/>
                    <a:pt x="133" y="47"/>
                  </a:cubicBezTo>
                  <a:cubicBezTo>
                    <a:pt x="134" y="48"/>
                    <a:pt x="134" y="48"/>
                    <a:pt x="135" y="48"/>
                  </a:cubicBezTo>
                  <a:cubicBezTo>
                    <a:pt x="135" y="49"/>
                    <a:pt x="135" y="51"/>
                    <a:pt x="136" y="52"/>
                  </a:cubicBezTo>
                  <a:cubicBezTo>
                    <a:pt x="135" y="52"/>
                    <a:pt x="134" y="52"/>
                    <a:pt x="134" y="52"/>
                  </a:cubicBezTo>
                  <a:cubicBezTo>
                    <a:pt x="133" y="52"/>
                    <a:pt x="132" y="52"/>
                    <a:pt x="132" y="52"/>
                  </a:cubicBezTo>
                  <a:cubicBezTo>
                    <a:pt x="131" y="52"/>
                    <a:pt x="130" y="52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9" y="52"/>
                    <a:pt x="128" y="52"/>
                    <a:pt x="127" y="52"/>
                  </a:cubicBezTo>
                  <a:cubicBezTo>
                    <a:pt x="127" y="52"/>
                    <a:pt x="127" y="52"/>
                    <a:pt x="127" y="52"/>
                  </a:cubicBezTo>
                  <a:cubicBezTo>
                    <a:pt x="126" y="52"/>
                    <a:pt x="124" y="52"/>
                    <a:pt x="123" y="53"/>
                  </a:cubicBezTo>
                  <a:cubicBezTo>
                    <a:pt x="122" y="55"/>
                    <a:pt x="120" y="56"/>
                    <a:pt x="119" y="58"/>
                  </a:cubicBezTo>
                  <a:cubicBezTo>
                    <a:pt x="118" y="60"/>
                    <a:pt x="117" y="61"/>
                    <a:pt x="117" y="63"/>
                  </a:cubicBezTo>
                  <a:cubicBezTo>
                    <a:pt x="116" y="64"/>
                    <a:pt x="116" y="65"/>
                    <a:pt x="116" y="67"/>
                  </a:cubicBezTo>
                  <a:cubicBezTo>
                    <a:pt x="115" y="69"/>
                    <a:pt x="115" y="72"/>
                    <a:pt x="115" y="74"/>
                  </a:cubicBezTo>
                  <a:cubicBezTo>
                    <a:pt x="115" y="77"/>
                    <a:pt x="116" y="80"/>
                    <a:pt x="117" y="83"/>
                  </a:cubicBezTo>
                  <a:cubicBezTo>
                    <a:pt x="117" y="84"/>
                    <a:pt x="118" y="85"/>
                    <a:pt x="119" y="86"/>
                  </a:cubicBezTo>
                  <a:cubicBezTo>
                    <a:pt x="121" y="87"/>
                    <a:pt x="122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6" y="87"/>
                    <a:pt x="128" y="87"/>
                    <a:pt x="128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30" y="86"/>
                    <a:pt x="131" y="87"/>
                  </a:cubicBezTo>
                  <a:cubicBezTo>
                    <a:pt x="131" y="87"/>
                    <a:pt x="131" y="87"/>
                    <a:pt x="131" y="87"/>
                  </a:cubicBezTo>
                  <a:cubicBezTo>
                    <a:pt x="131" y="88"/>
                    <a:pt x="132" y="88"/>
                    <a:pt x="132" y="89"/>
                  </a:cubicBezTo>
                  <a:cubicBezTo>
                    <a:pt x="132" y="91"/>
                    <a:pt x="131" y="94"/>
                    <a:pt x="130" y="97"/>
                  </a:cubicBezTo>
                  <a:cubicBezTo>
                    <a:pt x="130" y="99"/>
                    <a:pt x="129" y="102"/>
                    <a:pt x="128" y="103"/>
                  </a:cubicBezTo>
                  <a:cubicBezTo>
                    <a:pt x="128" y="104"/>
                    <a:pt x="128" y="104"/>
                    <a:pt x="128" y="104"/>
                  </a:cubicBezTo>
                  <a:cubicBezTo>
                    <a:pt x="128" y="104"/>
                    <a:pt x="128" y="104"/>
                    <a:pt x="128" y="104"/>
                  </a:cubicBezTo>
                  <a:cubicBezTo>
                    <a:pt x="122" y="114"/>
                    <a:pt x="113" y="122"/>
                    <a:pt x="102" y="127"/>
                  </a:cubicBezTo>
                  <a:cubicBezTo>
                    <a:pt x="107" y="122"/>
                    <a:pt x="111" y="117"/>
                    <a:pt x="111" y="111"/>
                  </a:cubicBezTo>
                  <a:cubicBezTo>
                    <a:pt x="111" y="106"/>
                    <a:pt x="109" y="102"/>
                    <a:pt x="106" y="99"/>
                  </a:cubicBezTo>
                  <a:cubicBezTo>
                    <a:pt x="105" y="99"/>
                    <a:pt x="104" y="98"/>
                    <a:pt x="103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1" y="98"/>
                    <a:pt x="101" y="98"/>
                    <a:pt x="100" y="98"/>
                  </a:cubicBezTo>
                  <a:cubicBezTo>
                    <a:pt x="98" y="98"/>
                    <a:pt x="96" y="98"/>
                    <a:pt x="94" y="98"/>
                  </a:cubicBezTo>
                  <a:cubicBezTo>
                    <a:pt x="92" y="97"/>
                    <a:pt x="91" y="97"/>
                    <a:pt x="90" y="97"/>
                  </a:cubicBezTo>
                  <a:cubicBezTo>
                    <a:pt x="87" y="90"/>
                    <a:pt x="74" y="85"/>
                    <a:pt x="68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5" y="83"/>
                    <a:pt x="63" y="83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2" y="82"/>
                    <a:pt x="61" y="81"/>
                    <a:pt x="61" y="80"/>
                  </a:cubicBezTo>
                  <a:cubicBezTo>
                    <a:pt x="61" y="79"/>
                    <a:pt x="61" y="78"/>
                    <a:pt x="61" y="77"/>
                  </a:cubicBezTo>
                  <a:cubicBezTo>
                    <a:pt x="60" y="76"/>
                    <a:pt x="60" y="74"/>
                    <a:pt x="59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3"/>
                    <a:pt x="63" y="72"/>
                    <a:pt x="64" y="70"/>
                  </a:cubicBezTo>
                  <a:cubicBezTo>
                    <a:pt x="65" y="68"/>
                    <a:pt x="68" y="63"/>
                    <a:pt x="70" y="60"/>
                  </a:cubicBezTo>
                  <a:cubicBezTo>
                    <a:pt x="73" y="56"/>
                    <a:pt x="74" y="54"/>
                    <a:pt x="75" y="52"/>
                  </a:cubicBezTo>
                  <a:cubicBezTo>
                    <a:pt x="75" y="52"/>
                    <a:pt x="76" y="52"/>
                    <a:pt x="76" y="52"/>
                  </a:cubicBezTo>
                  <a:cubicBezTo>
                    <a:pt x="79" y="52"/>
                    <a:pt x="82" y="53"/>
                    <a:pt x="83" y="53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5" y="53"/>
                    <a:pt x="87" y="52"/>
                    <a:pt x="87" y="51"/>
                  </a:cubicBezTo>
                  <a:cubicBezTo>
                    <a:pt x="88" y="50"/>
                    <a:pt x="88" y="49"/>
                    <a:pt x="88" y="48"/>
                  </a:cubicBezTo>
                  <a:cubicBezTo>
                    <a:pt x="88" y="47"/>
                    <a:pt x="89" y="45"/>
                    <a:pt x="91" y="42"/>
                  </a:cubicBezTo>
                  <a:cubicBezTo>
                    <a:pt x="91" y="42"/>
                    <a:pt x="92" y="41"/>
                    <a:pt x="92" y="41"/>
                  </a:cubicBezTo>
                  <a:cubicBezTo>
                    <a:pt x="93" y="39"/>
                    <a:pt x="92" y="37"/>
                    <a:pt x="91" y="36"/>
                  </a:cubicBezTo>
                  <a:cubicBezTo>
                    <a:pt x="90" y="35"/>
                    <a:pt x="89" y="35"/>
                    <a:pt x="88" y="34"/>
                  </a:cubicBezTo>
                  <a:cubicBezTo>
                    <a:pt x="88" y="34"/>
                    <a:pt x="87" y="34"/>
                    <a:pt x="87" y="34"/>
                  </a:cubicBezTo>
                  <a:cubicBezTo>
                    <a:pt x="86" y="34"/>
                    <a:pt x="86" y="34"/>
                    <a:pt x="86" y="33"/>
                  </a:cubicBezTo>
                  <a:cubicBezTo>
                    <a:pt x="84" y="28"/>
                    <a:pt x="80" y="27"/>
                    <a:pt x="77" y="27"/>
                  </a:cubicBezTo>
                  <a:cubicBezTo>
                    <a:pt x="76" y="27"/>
                    <a:pt x="75" y="27"/>
                    <a:pt x="74" y="27"/>
                  </a:cubicBezTo>
                  <a:cubicBezTo>
                    <a:pt x="73" y="26"/>
                    <a:pt x="72" y="26"/>
                    <a:pt x="71" y="25"/>
                  </a:cubicBezTo>
                  <a:cubicBezTo>
                    <a:pt x="69" y="24"/>
                    <a:pt x="68" y="23"/>
                    <a:pt x="66" y="23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5" y="23"/>
                    <a:pt x="64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3"/>
                    <a:pt x="62" y="22"/>
                    <a:pt x="61" y="22"/>
                  </a:cubicBezTo>
                  <a:cubicBezTo>
                    <a:pt x="60" y="21"/>
                    <a:pt x="60" y="20"/>
                    <a:pt x="59" y="20"/>
                  </a:cubicBezTo>
                  <a:cubicBezTo>
                    <a:pt x="59" y="18"/>
                    <a:pt x="58" y="17"/>
                    <a:pt x="57" y="17"/>
                  </a:cubicBezTo>
                  <a:cubicBezTo>
                    <a:pt x="56" y="16"/>
                    <a:pt x="56" y="16"/>
                    <a:pt x="55" y="16"/>
                  </a:cubicBezTo>
                  <a:cubicBezTo>
                    <a:pt x="54" y="16"/>
                    <a:pt x="53" y="16"/>
                    <a:pt x="52" y="17"/>
                  </a:cubicBezTo>
                  <a:cubicBezTo>
                    <a:pt x="49" y="19"/>
                    <a:pt x="41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2" y="22"/>
                    <a:pt x="26" y="30"/>
                    <a:pt x="21" y="39"/>
                  </a:cubicBezTo>
                  <a:cubicBezTo>
                    <a:pt x="20" y="40"/>
                    <a:pt x="20" y="40"/>
                    <a:pt x="20" y="41"/>
                  </a:cubicBezTo>
                  <a:cubicBezTo>
                    <a:pt x="20" y="43"/>
                    <a:pt x="20" y="45"/>
                    <a:pt x="21" y="48"/>
                  </a:cubicBezTo>
                  <a:cubicBezTo>
                    <a:pt x="21" y="49"/>
                    <a:pt x="21" y="51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1" y="53"/>
                    <a:pt x="21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7"/>
                    <a:pt x="22" y="61"/>
                    <a:pt x="25" y="66"/>
                  </a:cubicBezTo>
                  <a:cubicBezTo>
                    <a:pt x="25" y="67"/>
                    <a:pt x="25" y="68"/>
                    <a:pt x="24" y="68"/>
                  </a:cubicBezTo>
                  <a:cubicBezTo>
                    <a:pt x="24" y="69"/>
                    <a:pt x="24" y="69"/>
                    <a:pt x="25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6" y="70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71"/>
                    <a:pt x="33" y="79"/>
                    <a:pt x="37" y="81"/>
                  </a:cubicBezTo>
                  <a:cubicBezTo>
                    <a:pt x="40" y="83"/>
                    <a:pt x="46" y="86"/>
                    <a:pt x="50" y="87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51" y="89"/>
                    <a:pt x="52" y="89"/>
                    <a:pt x="52" y="90"/>
                  </a:cubicBezTo>
                  <a:cubicBezTo>
                    <a:pt x="53" y="90"/>
                    <a:pt x="53" y="91"/>
                    <a:pt x="53" y="92"/>
                  </a:cubicBezTo>
                  <a:cubicBezTo>
                    <a:pt x="54" y="92"/>
                    <a:pt x="54" y="92"/>
                    <a:pt x="54" y="93"/>
                  </a:cubicBezTo>
                  <a:cubicBezTo>
                    <a:pt x="54" y="94"/>
                    <a:pt x="54" y="96"/>
                    <a:pt x="54" y="97"/>
                  </a:cubicBezTo>
                  <a:cubicBezTo>
                    <a:pt x="54" y="97"/>
                    <a:pt x="53" y="98"/>
                    <a:pt x="53" y="99"/>
                  </a:cubicBezTo>
                  <a:cubicBezTo>
                    <a:pt x="53" y="101"/>
                    <a:pt x="52" y="108"/>
                    <a:pt x="55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55" y="115"/>
                    <a:pt x="55" y="115"/>
                    <a:pt x="55" y="116"/>
                  </a:cubicBezTo>
                  <a:cubicBezTo>
                    <a:pt x="55" y="116"/>
                    <a:pt x="55" y="117"/>
                    <a:pt x="56" y="117"/>
                  </a:cubicBezTo>
                  <a:cubicBezTo>
                    <a:pt x="56" y="117"/>
                    <a:pt x="56" y="117"/>
                    <a:pt x="56" y="117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57" y="118"/>
                    <a:pt x="57" y="117"/>
                    <a:pt x="58" y="117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9" y="117"/>
                    <a:pt x="60" y="118"/>
                    <a:pt x="61" y="119"/>
                  </a:cubicBezTo>
                  <a:cubicBezTo>
                    <a:pt x="61" y="119"/>
                    <a:pt x="60" y="120"/>
                    <a:pt x="60" y="121"/>
                  </a:cubicBezTo>
                  <a:cubicBezTo>
                    <a:pt x="60" y="121"/>
                    <a:pt x="60" y="122"/>
                    <a:pt x="61" y="122"/>
                  </a:cubicBezTo>
                  <a:cubicBezTo>
                    <a:pt x="61" y="122"/>
                    <a:pt x="61" y="122"/>
                    <a:pt x="61" y="122"/>
                  </a:cubicBezTo>
                  <a:cubicBezTo>
                    <a:pt x="61" y="122"/>
                    <a:pt x="62" y="122"/>
                    <a:pt x="62" y="121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3" y="122"/>
                    <a:pt x="62" y="124"/>
                    <a:pt x="61" y="127"/>
                  </a:cubicBezTo>
                  <a:cubicBezTo>
                    <a:pt x="61" y="129"/>
                    <a:pt x="60" y="131"/>
                    <a:pt x="60" y="132"/>
                  </a:cubicBezTo>
                  <a:cubicBezTo>
                    <a:pt x="31" y="128"/>
                    <a:pt x="5" y="107"/>
                    <a:pt x="5" y="69"/>
                  </a:cubicBezTo>
                  <a:cubicBezTo>
                    <a:pt x="5" y="46"/>
                    <a:pt x="15" y="29"/>
                    <a:pt x="29" y="18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9"/>
                    <a:pt x="32" y="19"/>
                    <a:pt x="33" y="19"/>
                  </a:cubicBezTo>
                  <a:cubicBezTo>
                    <a:pt x="34" y="19"/>
                    <a:pt x="35" y="19"/>
                    <a:pt x="35" y="20"/>
                  </a:cubicBezTo>
                  <a:cubicBezTo>
                    <a:pt x="36" y="20"/>
                    <a:pt x="37" y="20"/>
                    <a:pt x="38" y="20"/>
                  </a:cubicBezTo>
                  <a:moveTo>
                    <a:pt x="97" y="18"/>
                  </a:moveTo>
                  <a:cubicBezTo>
                    <a:pt x="96" y="17"/>
                    <a:pt x="96" y="17"/>
                    <a:pt x="96" y="17"/>
                  </a:cubicBezTo>
                  <a:cubicBezTo>
                    <a:pt x="95" y="17"/>
                    <a:pt x="94" y="16"/>
                    <a:pt x="93" y="16"/>
                  </a:cubicBezTo>
                  <a:cubicBezTo>
                    <a:pt x="94" y="14"/>
                    <a:pt x="95" y="12"/>
                    <a:pt x="96" y="10"/>
                  </a:cubicBezTo>
                  <a:cubicBezTo>
                    <a:pt x="98" y="11"/>
                    <a:pt x="100" y="12"/>
                    <a:pt x="102" y="13"/>
                  </a:cubicBezTo>
                  <a:cubicBezTo>
                    <a:pt x="101" y="14"/>
                    <a:pt x="99" y="15"/>
                    <a:pt x="98" y="16"/>
                  </a:cubicBezTo>
                  <a:cubicBezTo>
                    <a:pt x="98" y="17"/>
                    <a:pt x="97" y="17"/>
                    <a:pt x="97" y="18"/>
                  </a:cubicBezTo>
                  <a:moveTo>
                    <a:pt x="38" y="15"/>
                  </a:move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ubicBezTo>
                    <a:pt x="36" y="15"/>
                    <a:pt x="35" y="15"/>
                    <a:pt x="34" y="15"/>
                  </a:cubicBezTo>
                  <a:cubicBezTo>
                    <a:pt x="38" y="12"/>
                    <a:pt x="43" y="10"/>
                    <a:pt x="47" y="9"/>
                  </a:cubicBezTo>
                  <a:cubicBezTo>
                    <a:pt x="47" y="10"/>
                    <a:pt x="46" y="11"/>
                    <a:pt x="46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3" y="14"/>
                    <a:pt x="41" y="15"/>
                    <a:pt x="38" y="15"/>
                  </a:cubicBezTo>
                  <a:moveTo>
                    <a:pt x="91" y="15"/>
                  </a:moveTo>
                  <a:cubicBezTo>
                    <a:pt x="89" y="14"/>
                    <a:pt x="88" y="13"/>
                    <a:pt x="87" y="12"/>
                  </a:cubicBezTo>
                  <a:cubicBezTo>
                    <a:pt x="87" y="12"/>
                    <a:pt x="86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6" y="10"/>
                    <a:pt x="87" y="9"/>
                    <a:pt x="88" y="7"/>
                  </a:cubicBezTo>
                  <a:cubicBezTo>
                    <a:pt x="90" y="8"/>
                    <a:pt x="92" y="8"/>
                    <a:pt x="94" y="9"/>
                  </a:cubicBezTo>
                  <a:cubicBezTo>
                    <a:pt x="93" y="11"/>
                    <a:pt x="92" y="13"/>
                    <a:pt x="91" y="15"/>
                  </a:cubicBezTo>
                  <a:moveTo>
                    <a:pt x="49" y="11"/>
                  </a:moveTo>
                  <a:cubicBezTo>
                    <a:pt x="49" y="10"/>
                    <a:pt x="49" y="9"/>
                    <a:pt x="49" y="8"/>
                  </a:cubicBezTo>
                  <a:cubicBezTo>
                    <a:pt x="52" y="7"/>
                    <a:pt x="55" y="7"/>
                    <a:pt x="58" y="6"/>
                  </a:cubicBezTo>
                  <a:cubicBezTo>
                    <a:pt x="58" y="7"/>
                    <a:pt x="58" y="7"/>
                    <a:pt x="58" y="8"/>
                  </a:cubicBezTo>
                  <a:cubicBezTo>
                    <a:pt x="55" y="9"/>
                    <a:pt x="52" y="10"/>
                    <a:pt x="49" y="11"/>
                  </a:cubicBezTo>
                  <a:moveTo>
                    <a:pt x="83" y="11"/>
                  </a:moveTo>
                  <a:cubicBezTo>
                    <a:pt x="81" y="10"/>
                    <a:pt x="78" y="9"/>
                    <a:pt x="75" y="8"/>
                  </a:cubicBezTo>
                  <a:cubicBezTo>
                    <a:pt x="75" y="7"/>
                    <a:pt x="76" y="6"/>
                    <a:pt x="77" y="5"/>
                  </a:cubicBezTo>
                  <a:cubicBezTo>
                    <a:pt x="79" y="6"/>
                    <a:pt x="82" y="6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5" y="7"/>
                    <a:pt x="86" y="7"/>
                  </a:cubicBezTo>
                  <a:cubicBezTo>
                    <a:pt x="85" y="8"/>
                    <a:pt x="84" y="10"/>
                    <a:pt x="83" y="11"/>
                  </a:cubicBezTo>
                  <a:moveTo>
                    <a:pt x="61" y="8"/>
                  </a:moveTo>
                  <a:cubicBezTo>
                    <a:pt x="61" y="7"/>
                    <a:pt x="61" y="6"/>
                    <a:pt x="62" y="6"/>
                  </a:cubicBezTo>
                  <a:cubicBezTo>
                    <a:pt x="63" y="5"/>
                    <a:pt x="64" y="5"/>
                    <a:pt x="65" y="5"/>
                  </a:cubicBezTo>
                  <a:cubicBezTo>
                    <a:pt x="66" y="5"/>
                    <a:pt x="68" y="5"/>
                    <a:pt x="69" y="5"/>
                  </a:cubicBezTo>
                  <a:cubicBezTo>
                    <a:pt x="71" y="5"/>
                    <a:pt x="73" y="5"/>
                    <a:pt x="74" y="5"/>
                  </a:cubicBezTo>
                  <a:cubicBezTo>
                    <a:pt x="74" y="6"/>
                    <a:pt x="73" y="7"/>
                    <a:pt x="73" y="8"/>
                  </a:cubicBezTo>
                  <a:cubicBezTo>
                    <a:pt x="70" y="8"/>
                    <a:pt x="67" y="7"/>
                    <a:pt x="65" y="7"/>
                  </a:cubicBezTo>
                  <a:cubicBezTo>
                    <a:pt x="64" y="7"/>
                    <a:pt x="62" y="7"/>
                    <a:pt x="61" y="8"/>
                  </a:cubicBezTo>
                  <a:moveTo>
                    <a:pt x="71" y="0"/>
                  </a:moveTo>
                  <a:cubicBezTo>
                    <a:pt x="69" y="0"/>
                    <a:pt x="68" y="1"/>
                    <a:pt x="66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53" y="2"/>
                    <a:pt x="41" y="5"/>
                    <a:pt x="27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5"/>
                    <a:pt x="26" y="15"/>
                  </a:cubicBezTo>
                  <a:cubicBezTo>
                    <a:pt x="25" y="16"/>
                    <a:pt x="24" y="17"/>
                    <a:pt x="23" y="18"/>
                  </a:cubicBezTo>
                  <a:cubicBezTo>
                    <a:pt x="8" y="30"/>
                    <a:pt x="0" y="48"/>
                    <a:pt x="0" y="69"/>
                  </a:cubicBezTo>
                  <a:cubicBezTo>
                    <a:pt x="0" y="110"/>
                    <a:pt x="30" y="133"/>
                    <a:pt x="62" y="137"/>
                  </a:cubicBezTo>
                  <a:cubicBezTo>
                    <a:pt x="62" y="138"/>
                    <a:pt x="63" y="138"/>
                    <a:pt x="64" y="138"/>
                  </a:cubicBezTo>
                  <a:cubicBezTo>
                    <a:pt x="64" y="138"/>
                    <a:pt x="67" y="138"/>
                    <a:pt x="72" y="138"/>
                  </a:cubicBezTo>
                  <a:cubicBezTo>
                    <a:pt x="85" y="138"/>
                    <a:pt x="90" y="136"/>
                    <a:pt x="92" y="135"/>
                  </a:cubicBezTo>
                  <a:cubicBezTo>
                    <a:pt x="103" y="132"/>
                    <a:pt x="112" y="127"/>
                    <a:pt x="120" y="121"/>
                  </a:cubicBezTo>
                  <a:cubicBezTo>
                    <a:pt x="131" y="111"/>
                    <a:pt x="138" y="98"/>
                    <a:pt x="141" y="82"/>
                  </a:cubicBezTo>
                  <a:cubicBezTo>
                    <a:pt x="142" y="79"/>
                    <a:pt x="142" y="75"/>
                    <a:pt x="142" y="72"/>
                  </a:cubicBezTo>
                  <a:cubicBezTo>
                    <a:pt x="142" y="71"/>
                    <a:pt x="142" y="71"/>
                    <a:pt x="142" y="70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2" y="49"/>
                    <a:pt x="135" y="32"/>
                    <a:pt x="122" y="20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0" y="18"/>
                    <a:pt x="119" y="17"/>
                    <a:pt x="118" y="16"/>
                  </a:cubicBezTo>
                  <a:cubicBezTo>
                    <a:pt x="118" y="15"/>
                    <a:pt x="117" y="15"/>
                    <a:pt x="117" y="15"/>
                  </a:cubicBezTo>
                  <a:cubicBezTo>
                    <a:pt x="104" y="6"/>
                    <a:pt x="88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7" name="Freeform 769"/>
            <p:cNvSpPr>
              <a:spLocks noEditPoints="1"/>
            </p:cNvSpPr>
            <p:nvPr/>
          </p:nvSpPr>
          <p:spPr bwMode="auto">
            <a:xfrm>
              <a:off x="4235" y="529"/>
              <a:ext cx="325" cy="434"/>
            </a:xfrm>
            <a:custGeom>
              <a:avLst/>
              <a:gdLst>
                <a:gd name="T0" fmla="*/ 107 w 137"/>
                <a:gd name="T1" fmla="*/ 84 h 183"/>
                <a:gd name="T2" fmla="*/ 125 w 137"/>
                <a:gd name="T3" fmla="*/ 157 h 183"/>
                <a:gd name="T4" fmla="*/ 128 w 137"/>
                <a:gd name="T5" fmla="*/ 169 h 183"/>
                <a:gd name="T6" fmla="*/ 121 w 137"/>
                <a:gd name="T7" fmla="*/ 169 h 183"/>
                <a:gd name="T8" fmla="*/ 116 w 137"/>
                <a:gd name="T9" fmla="*/ 167 h 183"/>
                <a:gd name="T10" fmla="*/ 35 w 137"/>
                <a:gd name="T11" fmla="*/ 172 h 183"/>
                <a:gd name="T12" fmla="*/ 16 w 137"/>
                <a:gd name="T13" fmla="*/ 177 h 183"/>
                <a:gd name="T14" fmla="*/ 5 w 137"/>
                <a:gd name="T15" fmla="*/ 133 h 183"/>
                <a:gd name="T16" fmla="*/ 39 w 137"/>
                <a:gd name="T17" fmla="*/ 62 h 183"/>
                <a:gd name="T18" fmla="*/ 35 w 137"/>
                <a:gd name="T19" fmla="*/ 59 h 183"/>
                <a:gd name="T20" fmla="*/ 122 w 137"/>
                <a:gd name="T21" fmla="*/ 64 h 183"/>
                <a:gd name="T22" fmla="*/ 124 w 137"/>
                <a:gd name="T23" fmla="*/ 64 h 183"/>
                <a:gd name="T24" fmla="*/ 52 w 137"/>
                <a:gd name="T25" fmla="*/ 60 h 183"/>
                <a:gd name="T26" fmla="*/ 115 w 137"/>
                <a:gd name="T27" fmla="*/ 57 h 183"/>
                <a:gd name="T28" fmla="*/ 65 w 137"/>
                <a:gd name="T29" fmla="*/ 56 h 183"/>
                <a:gd name="T30" fmla="*/ 104 w 137"/>
                <a:gd name="T31" fmla="*/ 56 h 183"/>
                <a:gd name="T32" fmla="*/ 76 w 137"/>
                <a:gd name="T33" fmla="*/ 54 h 183"/>
                <a:gd name="T34" fmla="*/ 96 w 137"/>
                <a:gd name="T35" fmla="*/ 54 h 183"/>
                <a:gd name="T36" fmla="*/ 82 w 137"/>
                <a:gd name="T37" fmla="*/ 53 h 183"/>
                <a:gd name="T38" fmla="*/ 81 w 137"/>
                <a:gd name="T39" fmla="*/ 57 h 183"/>
                <a:gd name="T40" fmla="*/ 88 w 137"/>
                <a:gd name="T41" fmla="*/ 55 h 183"/>
                <a:gd name="T42" fmla="*/ 89 w 137"/>
                <a:gd name="T43" fmla="*/ 57 h 183"/>
                <a:gd name="T44" fmla="*/ 38 w 137"/>
                <a:gd name="T45" fmla="*/ 55 h 183"/>
                <a:gd name="T46" fmla="*/ 35 w 137"/>
                <a:gd name="T47" fmla="*/ 49 h 183"/>
                <a:gd name="T48" fmla="*/ 89 w 137"/>
                <a:gd name="T49" fmla="*/ 46 h 183"/>
                <a:gd name="T50" fmla="*/ 51 w 137"/>
                <a:gd name="T51" fmla="*/ 53 h 183"/>
                <a:gd name="T52" fmla="*/ 63 w 137"/>
                <a:gd name="T53" fmla="*/ 52 h 183"/>
                <a:gd name="T54" fmla="*/ 100 w 137"/>
                <a:gd name="T55" fmla="*/ 43 h 183"/>
                <a:gd name="T56" fmla="*/ 73 w 137"/>
                <a:gd name="T57" fmla="*/ 50 h 183"/>
                <a:gd name="T58" fmla="*/ 85 w 137"/>
                <a:gd name="T59" fmla="*/ 45 h 183"/>
                <a:gd name="T60" fmla="*/ 82 w 137"/>
                <a:gd name="T61" fmla="*/ 49 h 183"/>
                <a:gd name="T62" fmla="*/ 111 w 137"/>
                <a:gd name="T63" fmla="*/ 40 h 183"/>
                <a:gd name="T64" fmla="*/ 49 w 137"/>
                <a:gd name="T65" fmla="*/ 28 h 183"/>
                <a:gd name="T66" fmla="*/ 65 w 137"/>
                <a:gd name="T67" fmla="*/ 5 h 183"/>
                <a:gd name="T68" fmla="*/ 63 w 137"/>
                <a:gd name="T69" fmla="*/ 30 h 183"/>
                <a:gd name="T70" fmla="*/ 78 w 137"/>
                <a:gd name="T71" fmla="*/ 8 h 183"/>
                <a:gd name="T72" fmla="*/ 44 w 137"/>
                <a:gd name="T73" fmla="*/ 42 h 183"/>
                <a:gd name="T74" fmla="*/ 41 w 137"/>
                <a:gd name="T75" fmla="*/ 32 h 183"/>
                <a:gd name="T76" fmla="*/ 65 w 137"/>
                <a:gd name="T77" fmla="*/ 0 h 183"/>
                <a:gd name="T78" fmla="*/ 31 w 137"/>
                <a:gd name="T79" fmla="*/ 10 h 183"/>
                <a:gd name="T80" fmla="*/ 34 w 137"/>
                <a:gd name="T81" fmla="*/ 42 h 183"/>
                <a:gd name="T82" fmla="*/ 31 w 137"/>
                <a:gd name="T83" fmla="*/ 59 h 183"/>
                <a:gd name="T84" fmla="*/ 0 w 137"/>
                <a:gd name="T85" fmla="*/ 133 h 183"/>
                <a:gd name="T86" fmla="*/ 12 w 137"/>
                <a:gd name="T87" fmla="*/ 180 h 183"/>
                <a:gd name="T88" fmla="*/ 35 w 137"/>
                <a:gd name="T89" fmla="*/ 177 h 183"/>
                <a:gd name="T90" fmla="*/ 106 w 137"/>
                <a:gd name="T91" fmla="*/ 174 h 183"/>
                <a:gd name="T92" fmla="*/ 131 w 137"/>
                <a:gd name="T93" fmla="*/ 173 h 183"/>
                <a:gd name="T94" fmla="*/ 130 w 137"/>
                <a:gd name="T95" fmla="*/ 157 h 183"/>
                <a:gd name="T96" fmla="*/ 89 w 137"/>
                <a:gd name="T97" fmla="*/ 64 h 183"/>
                <a:gd name="T98" fmla="*/ 124 w 137"/>
                <a:gd name="T99" fmla="*/ 69 h 183"/>
                <a:gd name="T100" fmla="*/ 134 w 137"/>
                <a:gd name="T101" fmla="*/ 54 h 183"/>
                <a:gd name="T102" fmla="*/ 115 w 137"/>
                <a:gd name="T103" fmla="*/ 43 h 183"/>
                <a:gd name="T104" fmla="*/ 112 w 137"/>
                <a:gd name="T105" fmla="*/ 32 h 183"/>
                <a:gd name="T106" fmla="*/ 100 w 137"/>
                <a:gd name="T107" fmla="*/ 15 h 183"/>
                <a:gd name="T108" fmla="*/ 82 w 137"/>
                <a:gd name="T109" fmla="*/ 4 h 183"/>
                <a:gd name="T110" fmla="*/ 69 w 137"/>
                <a:gd name="T11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7" h="183">
                  <a:moveTo>
                    <a:pt x="41" y="66"/>
                  </a:moveTo>
                  <a:cubicBezTo>
                    <a:pt x="43" y="66"/>
                    <a:pt x="45" y="66"/>
                    <a:pt x="45" y="66"/>
                  </a:cubicBezTo>
                  <a:cubicBezTo>
                    <a:pt x="62" y="65"/>
                    <a:pt x="72" y="64"/>
                    <a:pt x="80" y="62"/>
                  </a:cubicBezTo>
                  <a:cubicBezTo>
                    <a:pt x="80" y="63"/>
                    <a:pt x="81" y="64"/>
                    <a:pt x="82" y="65"/>
                  </a:cubicBezTo>
                  <a:cubicBezTo>
                    <a:pt x="84" y="67"/>
                    <a:pt x="87" y="69"/>
                    <a:pt x="90" y="71"/>
                  </a:cubicBezTo>
                  <a:cubicBezTo>
                    <a:pt x="95" y="75"/>
                    <a:pt x="101" y="79"/>
                    <a:pt x="107" y="84"/>
                  </a:cubicBezTo>
                  <a:cubicBezTo>
                    <a:pt x="113" y="88"/>
                    <a:pt x="118" y="93"/>
                    <a:pt x="122" y="98"/>
                  </a:cubicBezTo>
                  <a:cubicBezTo>
                    <a:pt x="128" y="107"/>
                    <a:pt x="131" y="117"/>
                    <a:pt x="131" y="128"/>
                  </a:cubicBezTo>
                  <a:cubicBezTo>
                    <a:pt x="131" y="131"/>
                    <a:pt x="131" y="134"/>
                    <a:pt x="130" y="137"/>
                  </a:cubicBezTo>
                  <a:cubicBezTo>
                    <a:pt x="129" y="141"/>
                    <a:pt x="128" y="143"/>
                    <a:pt x="127" y="146"/>
                  </a:cubicBezTo>
                  <a:cubicBezTo>
                    <a:pt x="126" y="149"/>
                    <a:pt x="125" y="153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8"/>
                    <a:pt x="125" y="159"/>
                    <a:pt x="126" y="160"/>
                  </a:cubicBezTo>
                  <a:cubicBezTo>
                    <a:pt x="126" y="162"/>
                    <a:pt x="126" y="163"/>
                    <a:pt x="127" y="165"/>
                  </a:cubicBezTo>
                  <a:cubicBezTo>
                    <a:pt x="127" y="167"/>
                    <a:pt x="128" y="168"/>
                    <a:pt x="128" y="169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0"/>
                    <a:pt x="127" y="170"/>
                    <a:pt x="127" y="170"/>
                  </a:cubicBezTo>
                  <a:cubicBezTo>
                    <a:pt x="127" y="170"/>
                    <a:pt x="126" y="170"/>
                    <a:pt x="126" y="170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5" y="170"/>
                    <a:pt x="122" y="170"/>
                    <a:pt x="121" y="169"/>
                  </a:cubicBezTo>
                  <a:cubicBezTo>
                    <a:pt x="120" y="168"/>
                    <a:pt x="119" y="168"/>
                    <a:pt x="118" y="168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6" y="167"/>
                    <a:pt x="116" y="167"/>
                  </a:cubicBezTo>
                  <a:cubicBezTo>
                    <a:pt x="116" y="167"/>
                    <a:pt x="116" y="167"/>
                    <a:pt x="116" y="167"/>
                  </a:cubicBezTo>
                  <a:cubicBezTo>
                    <a:pt x="116" y="167"/>
                    <a:pt x="116" y="167"/>
                    <a:pt x="116" y="167"/>
                  </a:cubicBezTo>
                  <a:cubicBezTo>
                    <a:pt x="111" y="168"/>
                    <a:pt x="108" y="168"/>
                    <a:pt x="105" y="169"/>
                  </a:cubicBezTo>
                  <a:cubicBezTo>
                    <a:pt x="102" y="169"/>
                    <a:pt x="99" y="170"/>
                    <a:pt x="94" y="171"/>
                  </a:cubicBezTo>
                  <a:cubicBezTo>
                    <a:pt x="86" y="172"/>
                    <a:pt x="79" y="173"/>
                    <a:pt x="71" y="173"/>
                  </a:cubicBezTo>
                  <a:cubicBezTo>
                    <a:pt x="67" y="173"/>
                    <a:pt x="64" y="173"/>
                    <a:pt x="61" y="173"/>
                  </a:cubicBezTo>
                  <a:cubicBezTo>
                    <a:pt x="56" y="173"/>
                    <a:pt x="51" y="173"/>
                    <a:pt x="46" y="173"/>
                  </a:cubicBezTo>
                  <a:cubicBezTo>
                    <a:pt x="43" y="173"/>
                    <a:pt x="39" y="172"/>
                    <a:pt x="35" y="172"/>
                  </a:cubicBezTo>
                  <a:cubicBezTo>
                    <a:pt x="30" y="172"/>
                    <a:pt x="25" y="173"/>
                    <a:pt x="21" y="176"/>
                  </a:cubicBezTo>
                  <a:cubicBezTo>
                    <a:pt x="20" y="176"/>
                    <a:pt x="19" y="177"/>
                    <a:pt x="19" y="177"/>
                  </a:cubicBezTo>
                  <a:cubicBezTo>
                    <a:pt x="18" y="177"/>
                    <a:pt x="17" y="178"/>
                    <a:pt x="17" y="178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16" y="176"/>
                    <a:pt x="16" y="174"/>
                    <a:pt x="16" y="173"/>
                  </a:cubicBezTo>
                  <a:cubicBezTo>
                    <a:pt x="16" y="172"/>
                    <a:pt x="16" y="172"/>
                    <a:pt x="16" y="171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69"/>
                  </a:cubicBezTo>
                  <a:cubicBezTo>
                    <a:pt x="13" y="162"/>
                    <a:pt x="11" y="157"/>
                    <a:pt x="9" y="151"/>
                  </a:cubicBezTo>
                  <a:cubicBezTo>
                    <a:pt x="7" y="146"/>
                    <a:pt x="6" y="140"/>
                    <a:pt x="5" y="133"/>
                  </a:cubicBezTo>
                  <a:cubicBezTo>
                    <a:pt x="5" y="132"/>
                    <a:pt x="5" y="131"/>
                    <a:pt x="5" y="130"/>
                  </a:cubicBezTo>
                  <a:cubicBezTo>
                    <a:pt x="5" y="117"/>
                    <a:pt x="9" y="103"/>
                    <a:pt x="16" y="92"/>
                  </a:cubicBezTo>
                  <a:cubicBezTo>
                    <a:pt x="20" y="88"/>
                    <a:pt x="24" y="84"/>
                    <a:pt x="28" y="81"/>
                  </a:cubicBezTo>
                  <a:cubicBezTo>
                    <a:pt x="33" y="77"/>
                    <a:pt x="37" y="72"/>
                    <a:pt x="39" y="66"/>
                  </a:cubicBezTo>
                  <a:cubicBezTo>
                    <a:pt x="40" y="66"/>
                    <a:pt x="41" y="66"/>
                    <a:pt x="41" y="66"/>
                  </a:cubicBezTo>
                  <a:moveTo>
                    <a:pt x="39" y="62"/>
                  </a:moveTo>
                  <a:cubicBezTo>
                    <a:pt x="39" y="62"/>
                    <a:pt x="38" y="62"/>
                    <a:pt x="38" y="62"/>
                  </a:cubicBezTo>
                  <a:cubicBezTo>
                    <a:pt x="37" y="61"/>
                    <a:pt x="36" y="61"/>
                    <a:pt x="36" y="61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6" y="59"/>
                    <a:pt x="37" y="59"/>
                    <a:pt x="38" y="59"/>
                  </a:cubicBezTo>
                  <a:cubicBezTo>
                    <a:pt x="38" y="59"/>
                    <a:pt x="39" y="59"/>
                    <a:pt x="39" y="59"/>
                  </a:cubicBezTo>
                  <a:cubicBezTo>
                    <a:pt x="40" y="59"/>
                    <a:pt x="40" y="59"/>
                    <a:pt x="41" y="59"/>
                  </a:cubicBezTo>
                  <a:cubicBezTo>
                    <a:pt x="40" y="60"/>
                    <a:pt x="40" y="61"/>
                    <a:pt x="39" y="62"/>
                  </a:cubicBezTo>
                  <a:moveTo>
                    <a:pt x="124" y="64"/>
                  </a:moveTo>
                  <a:cubicBezTo>
                    <a:pt x="123" y="64"/>
                    <a:pt x="123" y="64"/>
                    <a:pt x="122" y="64"/>
                  </a:cubicBezTo>
                  <a:cubicBezTo>
                    <a:pt x="123" y="62"/>
                    <a:pt x="125" y="60"/>
                    <a:pt x="126" y="58"/>
                  </a:cubicBezTo>
                  <a:cubicBezTo>
                    <a:pt x="127" y="58"/>
                    <a:pt x="129" y="58"/>
                    <a:pt x="130" y="58"/>
                  </a:cubicBezTo>
                  <a:cubicBezTo>
                    <a:pt x="130" y="58"/>
                    <a:pt x="131" y="58"/>
                    <a:pt x="131" y="58"/>
                  </a:cubicBezTo>
                  <a:cubicBezTo>
                    <a:pt x="131" y="60"/>
                    <a:pt x="131" y="62"/>
                    <a:pt x="131" y="64"/>
                  </a:cubicBezTo>
                  <a:cubicBezTo>
                    <a:pt x="129" y="64"/>
                    <a:pt x="127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moveTo>
                    <a:pt x="44" y="62"/>
                  </a:moveTo>
                  <a:cubicBezTo>
                    <a:pt x="45" y="61"/>
                    <a:pt x="46" y="60"/>
                    <a:pt x="46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8" y="58"/>
                    <a:pt x="51" y="58"/>
                    <a:pt x="54" y="58"/>
                  </a:cubicBezTo>
                  <a:cubicBezTo>
                    <a:pt x="53" y="59"/>
                    <a:pt x="53" y="59"/>
                    <a:pt x="52" y="60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0" y="61"/>
                    <a:pt x="48" y="61"/>
                    <a:pt x="45" y="62"/>
                  </a:cubicBezTo>
                  <a:cubicBezTo>
                    <a:pt x="44" y="62"/>
                    <a:pt x="44" y="62"/>
                    <a:pt x="44" y="62"/>
                  </a:cubicBezTo>
                  <a:moveTo>
                    <a:pt x="117" y="64"/>
                  </a:moveTo>
                  <a:cubicBezTo>
                    <a:pt x="115" y="64"/>
                    <a:pt x="113" y="63"/>
                    <a:pt x="111" y="63"/>
                  </a:cubicBezTo>
                  <a:cubicBezTo>
                    <a:pt x="112" y="61"/>
                    <a:pt x="113" y="59"/>
                    <a:pt x="115" y="57"/>
                  </a:cubicBezTo>
                  <a:cubicBezTo>
                    <a:pt x="117" y="58"/>
                    <a:pt x="119" y="58"/>
                    <a:pt x="121" y="58"/>
                  </a:cubicBezTo>
                  <a:cubicBezTo>
                    <a:pt x="119" y="60"/>
                    <a:pt x="118" y="62"/>
                    <a:pt x="117" y="64"/>
                  </a:cubicBezTo>
                  <a:moveTo>
                    <a:pt x="57" y="61"/>
                  </a:moveTo>
                  <a:cubicBezTo>
                    <a:pt x="58" y="60"/>
                    <a:pt x="58" y="58"/>
                    <a:pt x="59" y="57"/>
                  </a:cubicBezTo>
                  <a:cubicBezTo>
                    <a:pt x="61" y="57"/>
                    <a:pt x="63" y="56"/>
                    <a:pt x="65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5" y="57"/>
                    <a:pt x="64" y="58"/>
                    <a:pt x="64" y="59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2" y="60"/>
                    <a:pt x="59" y="61"/>
                    <a:pt x="57" y="61"/>
                  </a:cubicBezTo>
                  <a:moveTo>
                    <a:pt x="106" y="62"/>
                  </a:moveTo>
                  <a:cubicBezTo>
                    <a:pt x="104" y="62"/>
                    <a:pt x="102" y="61"/>
                    <a:pt x="100" y="61"/>
                  </a:cubicBezTo>
                  <a:cubicBezTo>
                    <a:pt x="102" y="59"/>
                    <a:pt x="103" y="57"/>
                    <a:pt x="104" y="56"/>
                  </a:cubicBezTo>
                  <a:cubicBezTo>
                    <a:pt x="106" y="56"/>
                    <a:pt x="108" y="57"/>
                    <a:pt x="110" y="57"/>
                  </a:cubicBezTo>
                  <a:cubicBezTo>
                    <a:pt x="109" y="59"/>
                    <a:pt x="107" y="60"/>
                    <a:pt x="106" y="62"/>
                  </a:cubicBezTo>
                  <a:moveTo>
                    <a:pt x="69" y="60"/>
                  </a:moveTo>
                  <a:cubicBezTo>
                    <a:pt x="69" y="58"/>
                    <a:pt x="70" y="57"/>
                    <a:pt x="71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3" y="55"/>
                    <a:pt x="74" y="55"/>
                    <a:pt x="76" y="54"/>
                  </a:cubicBezTo>
                  <a:cubicBezTo>
                    <a:pt x="75" y="56"/>
                    <a:pt x="74" y="57"/>
                    <a:pt x="73" y="58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2" y="59"/>
                    <a:pt x="70" y="59"/>
                    <a:pt x="69" y="60"/>
                  </a:cubicBezTo>
                  <a:moveTo>
                    <a:pt x="96" y="60"/>
                  </a:moveTo>
                  <a:cubicBezTo>
                    <a:pt x="95" y="59"/>
                    <a:pt x="94" y="59"/>
                    <a:pt x="93" y="59"/>
                  </a:cubicBezTo>
                  <a:cubicBezTo>
                    <a:pt x="94" y="57"/>
                    <a:pt x="95" y="55"/>
                    <a:pt x="96" y="54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7" y="54"/>
                    <a:pt x="98" y="55"/>
                    <a:pt x="99" y="55"/>
                  </a:cubicBezTo>
                  <a:cubicBezTo>
                    <a:pt x="98" y="56"/>
                    <a:pt x="97" y="58"/>
                    <a:pt x="96" y="60"/>
                  </a:cubicBezTo>
                  <a:moveTo>
                    <a:pt x="79" y="58"/>
                  </a:moveTo>
                  <a:cubicBezTo>
                    <a:pt x="79" y="56"/>
                    <a:pt x="80" y="55"/>
                    <a:pt x="81" y="54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3"/>
                    <a:pt x="83" y="53"/>
                    <a:pt x="83" y="53"/>
                  </a:cubicBezTo>
                  <a:cubicBezTo>
                    <a:pt x="83" y="54"/>
                    <a:pt x="84" y="55"/>
                    <a:pt x="84" y="55"/>
                  </a:cubicBezTo>
                  <a:cubicBezTo>
                    <a:pt x="84" y="56"/>
                    <a:pt x="83" y="56"/>
                    <a:pt x="83" y="56"/>
                  </a:cubicBezTo>
                  <a:cubicBezTo>
                    <a:pt x="83" y="57"/>
                    <a:pt x="83" y="57"/>
                    <a:pt x="82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58"/>
                    <a:pt x="79" y="58"/>
                    <a:pt x="79" y="58"/>
                  </a:cubicBezTo>
                  <a:moveTo>
                    <a:pt x="89" y="57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8" y="56"/>
                    <a:pt x="88" y="56"/>
                    <a:pt x="88" y="55"/>
                  </a:cubicBezTo>
                  <a:cubicBezTo>
                    <a:pt x="88" y="54"/>
                    <a:pt x="87" y="52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51"/>
                    <a:pt x="88" y="51"/>
                    <a:pt x="88" y="51"/>
                  </a:cubicBezTo>
                  <a:cubicBezTo>
                    <a:pt x="89" y="52"/>
                    <a:pt x="90" y="52"/>
                    <a:pt x="91" y="52"/>
                  </a:cubicBezTo>
                  <a:cubicBezTo>
                    <a:pt x="90" y="54"/>
                    <a:pt x="89" y="55"/>
                    <a:pt x="89" y="57"/>
                  </a:cubicBezTo>
                  <a:moveTo>
                    <a:pt x="37" y="48"/>
                  </a:moveTo>
                  <a:cubicBezTo>
                    <a:pt x="38" y="48"/>
                    <a:pt x="38" y="48"/>
                    <a:pt x="39" y="48"/>
                  </a:cubicBezTo>
                  <a:cubicBezTo>
                    <a:pt x="39" y="47"/>
                    <a:pt x="39" y="47"/>
                    <a:pt x="40" y="47"/>
                  </a:cubicBezTo>
                  <a:cubicBezTo>
                    <a:pt x="40" y="47"/>
                    <a:pt x="41" y="47"/>
                    <a:pt x="41" y="47"/>
                  </a:cubicBezTo>
                  <a:cubicBezTo>
                    <a:pt x="40" y="50"/>
                    <a:pt x="40" y="52"/>
                    <a:pt x="38" y="5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7" y="55"/>
                    <a:pt x="36" y="55"/>
                    <a:pt x="35" y="54"/>
                  </a:cubicBezTo>
                  <a:cubicBezTo>
                    <a:pt x="35" y="54"/>
                    <a:pt x="34" y="54"/>
                    <a:pt x="34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1"/>
                    <a:pt x="34" y="50"/>
                    <a:pt x="35" y="49"/>
                  </a:cubicBezTo>
                  <a:cubicBezTo>
                    <a:pt x="35" y="49"/>
                    <a:pt x="36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moveTo>
                    <a:pt x="91" y="48"/>
                  </a:moveTo>
                  <a:cubicBezTo>
                    <a:pt x="91" y="48"/>
                    <a:pt x="90" y="48"/>
                    <a:pt x="89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0" y="46"/>
                    <a:pt x="91" y="46"/>
                  </a:cubicBezTo>
                  <a:cubicBezTo>
                    <a:pt x="91" y="47"/>
                    <a:pt x="91" y="47"/>
                    <a:pt x="91" y="48"/>
                  </a:cubicBezTo>
                  <a:moveTo>
                    <a:pt x="43" y="55"/>
                  </a:moveTo>
                  <a:cubicBezTo>
                    <a:pt x="44" y="52"/>
                    <a:pt x="45" y="49"/>
                    <a:pt x="45" y="47"/>
                  </a:cubicBezTo>
                  <a:cubicBezTo>
                    <a:pt x="48" y="46"/>
                    <a:pt x="51" y="46"/>
                    <a:pt x="54" y="45"/>
                  </a:cubicBezTo>
                  <a:cubicBezTo>
                    <a:pt x="53" y="48"/>
                    <a:pt x="52" y="51"/>
                    <a:pt x="51" y="53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48" y="54"/>
                    <a:pt x="45" y="54"/>
                    <a:pt x="43" y="55"/>
                  </a:cubicBezTo>
                  <a:moveTo>
                    <a:pt x="56" y="53"/>
                  </a:moveTo>
                  <a:cubicBezTo>
                    <a:pt x="57" y="50"/>
                    <a:pt x="58" y="48"/>
                    <a:pt x="59" y="45"/>
                  </a:cubicBezTo>
                  <a:cubicBezTo>
                    <a:pt x="61" y="45"/>
                    <a:pt x="64" y="44"/>
                    <a:pt x="66" y="44"/>
                  </a:cubicBezTo>
                  <a:cubicBezTo>
                    <a:pt x="65" y="47"/>
                    <a:pt x="64" y="49"/>
                    <a:pt x="63" y="52"/>
                  </a:cubicBezTo>
                  <a:cubicBezTo>
                    <a:pt x="61" y="52"/>
                    <a:pt x="58" y="53"/>
                    <a:pt x="56" y="53"/>
                  </a:cubicBezTo>
                  <a:moveTo>
                    <a:pt x="96" y="49"/>
                  </a:moveTo>
                  <a:cubicBezTo>
                    <a:pt x="95" y="49"/>
                    <a:pt x="95" y="49"/>
                    <a:pt x="95" y="49"/>
                  </a:cubicBezTo>
                  <a:cubicBezTo>
                    <a:pt x="95" y="49"/>
                    <a:pt x="95" y="48"/>
                    <a:pt x="95" y="48"/>
                  </a:cubicBezTo>
                  <a:cubicBezTo>
                    <a:pt x="95" y="47"/>
                    <a:pt x="96" y="46"/>
                    <a:pt x="96" y="45"/>
                  </a:cubicBezTo>
                  <a:cubicBezTo>
                    <a:pt x="97" y="44"/>
                    <a:pt x="99" y="44"/>
                    <a:pt x="100" y="43"/>
                  </a:cubicBezTo>
                  <a:cubicBezTo>
                    <a:pt x="100" y="45"/>
                    <a:pt x="100" y="46"/>
                    <a:pt x="100" y="48"/>
                  </a:cubicBezTo>
                  <a:cubicBezTo>
                    <a:pt x="99" y="48"/>
                    <a:pt x="98" y="49"/>
                    <a:pt x="96" y="49"/>
                  </a:cubicBezTo>
                  <a:moveTo>
                    <a:pt x="68" y="51"/>
                  </a:moveTo>
                  <a:cubicBezTo>
                    <a:pt x="69" y="49"/>
                    <a:pt x="70" y="46"/>
                    <a:pt x="71" y="43"/>
                  </a:cubicBezTo>
                  <a:cubicBezTo>
                    <a:pt x="73" y="43"/>
                    <a:pt x="75" y="43"/>
                    <a:pt x="76" y="43"/>
                  </a:cubicBezTo>
                  <a:cubicBezTo>
                    <a:pt x="75" y="45"/>
                    <a:pt x="74" y="48"/>
                    <a:pt x="73" y="50"/>
                  </a:cubicBezTo>
                  <a:cubicBezTo>
                    <a:pt x="72" y="51"/>
                    <a:pt x="70" y="51"/>
                    <a:pt x="68" y="51"/>
                  </a:cubicBezTo>
                  <a:moveTo>
                    <a:pt x="78" y="50"/>
                  </a:moveTo>
                  <a:cubicBezTo>
                    <a:pt x="79" y="47"/>
                    <a:pt x="80" y="45"/>
                    <a:pt x="81" y="43"/>
                  </a:cubicBezTo>
                  <a:cubicBezTo>
                    <a:pt x="81" y="43"/>
                    <a:pt x="82" y="43"/>
                    <a:pt x="83" y="43"/>
                  </a:cubicBezTo>
                  <a:cubicBezTo>
                    <a:pt x="83" y="43"/>
                    <a:pt x="84" y="43"/>
                    <a:pt x="84" y="44"/>
                  </a:cubicBezTo>
                  <a:cubicBezTo>
                    <a:pt x="85" y="44"/>
                    <a:pt x="85" y="44"/>
                    <a:pt x="85" y="45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3" y="48"/>
                    <a:pt x="83" y="49"/>
                    <a:pt x="82" y="49"/>
                  </a:cubicBezTo>
                  <a:cubicBezTo>
                    <a:pt x="82" y="49"/>
                    <a:pt x="82" y="49"/>
                    <a:pt x="81" y="49"/>
                  </a:cubicBezTo>
                  <a:cubicBezTo>
                    <a:pt x="80" y="49"/>
                    <a:pt x="79" y="49"/>
                    <a:pt x="78" y="50"/>
                  </a:cubicBezTo>
                  <a:moveTo>
                    <a:pt x="104" y="45"/>
                  </a:moveTo>
                  <a:cubicBezTo>
                    <a:pt x="105" y="44"/>
                    <a:pt x="105" y="42"/>
                    <a:pt x="105" y="41"/>
                  </a:cubicBezTo>
                  <a:cubicBezTo>
                    <a:pt x="107" y="40"/>
                    <a:pt x="109" y="39"/>
                    <a:pt x="110" y="37"/>
                  </a:cubicBezTo>
                  <a:cubicBezTo>
                    <a:pt x="111" y="38"/>
                    <a:pt x="111" y="39"/>
                    <a:pt x="111" y="40"/>
                  </a:cubicBezTo>
                  <a:cubicBezTo>
                    <a:pt x="109" y="42"/>
                    <a:pt x="107" y="44"/>
                    <a:pt x="104" y="45"/>
                  </a:cubicBezTo>
                  <a:moveTo>
                    <a:pt x="47" y="35"/>
                  </a:moveTo>
                  <a:cubicBezTo>
                    <a:pt x="48" y="35"/>
                    <a:pt x="48" y="35"/>
                    <a:pt x="48" y="35"/>
                  </a:cubicBezTo>
                  <a:cubicBezTo>
                    <a:pt x="49" y="35"/>
                    <a:pt x="50" y="35"/>
                    <a:pt x="50" y="34"/>
                  </a:cubicBezTo>
                  <a:cubicBezTo>
                    <a:pt x="50" y="33"/>
                    <a:pt x="50" y="32"/>
                    <a:pt x="50" y="32"/>
                  </a:cubicBezTo>
                  <a:cubicBezTo>
                    <a:pt x="50" y="30"/>
                    <a:pt x="50" y="29"/>
                    <a:pt x="49" y="28"/>
                  </a:cubicBezTo>
                  <a:cubicBezTo>
                    <a:pt x="46" y="21"/>
                    <a:pt x="41" y="14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7"/>
                    <a:pt x="39" y="7"/>
                    <a:pt x="40" y="7"/>
                  </a:cubicBezTo>
                  <a:cubicBezTo>
                    <a:pt x="50" y="7"/>
                    <a:pt x="56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8"/>
                    <a:pt x="62" y="11"/>
                    <a:pt x="61" y="14"/>
                  </a:cubicBezTo>
                  <a:cubicBezTo>
                    <a:pt x="61" y="16"/>
                    <a:pt x="60" y="19"/>
                    <a:pt x="60" y="21"/>
                  </a:cubicBezTo>
                  <a:cubicBezTo>
                    <a:pt x="60" y="24"/>
                    <a:pt x="61" y="27"/>
                    <a:pt x="63" y="30"/>
                  </a:cubicBezTo>
                  <a:cubicBezTo>
                    <a:pt x="63" y="31"/>
                    <a:pt x="64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6" y="31"/>
                    <a:pt x="67" y="31"/>
                    <a:pt x="67" y="30"/>
                  </a:cubicBezTo>
                  <a:cubicBezTo>
                    <a:pt x="69" y="26"/>
                    <a:pt x="69" y="23"/>
                    <a:pt x="70" y="19"/>
                  </a:cubicBezTo>
                  <a:cubicBezTo>
                    <a:pt x="71" y="16"/>
                    <a:pt x="72" y="13"/>
                    <a:pt x="74" y="10"/>
                  </a:cubicBezTo>
                  <a:cubicBezTo>
                    <a:pt x="75" y="9"/>
                    <a:pt x="76" y="9"/>
                    <a:pt x="78" y="8"/>
                  </a:cubicBezTo>
                  <a:cubicBezTo>
                    <a:pt x="79" y="9"/>
                    <a:pt x="79" y="9"/>
                    <a:pt x="80" y="10"/>
                  </a:cubicBezTo>
                  <a:cubicBezTo>
                    <a:pt x="85" y="10"/>
                    <a:pt x="90" y="11"/>
                    <a:pt x="94" y="13"/>
                  </a:cubicBezTo>
                  <a:cubicBezTo>
                    <a:pt x="86" y="19"/>
                    <a:pt x="80" y="29"/>
                    <a:pt x="79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5" y="39"/>
                    <a:pt x="65" y="40"/>
                    <a:pt x="56" y="41"/>
                  </a:cubicBezTo>
                  <a:cubicBezTo>
                    <a:pt x="52" y="41"/>
                    <a:pt x="47" y="42"/>
                    <a:pt x="44" y="42"/>
                  </a:cubicBezTo>
                  <a:cubicBezTo>
                    <a:pt x="42" y="43"/>
                    <a:pt x="40" y="43"/>
                    <a:pt x="39" y="43"/>
                  </a:cubicBezTo>
                  <a:cubicBezTo>
                    <a:pt x="39" y="42"/>
                    <a:pt x="39" y="41"/>
                    <a:pt x="39" y="40"/>
                  </a:cubicBezTo>
                  <a:cubicBezTo>
                    <a:pt x="37" y="35"/>
                    <a:pt x="35" y="31"/>
                    <a:pt x="31" y="27"/>
                  </a:cubicBezTo>
                  <a:cubicBezTo>
                    <a:pt x="29" y="24"/>
                    <a:pt x="25" y="22"/>
                    <a:pt x="21" y="20"/>
                  </a:cubicBezTo>
                  <a:cubicBezTo>
                    <a:pt x="24" y="17"/>
                    <a:pt x="27" y="16"/>
                    <a:pt x="31" y="15"/>
                  </a:cubicBezTo>
                  <a:cubicBezTo>
                    <a:pt x="33" y="18"/>
                    <a:pt x="36" y="24"/>
                    <a:pt x="41" y="32"/>
                  </a:cubicBezTo>
                  <a:cubicBezTo>
                    <a:pt x="42" y="33"/>
                    <a:pt x="43" y="34"/>
                    <a:pt x="44" y="34"/>
                  </a:cubicBezTo>
                  <a:cubicBezTo>
                    <a:pt x="45" y="35"/>
                    <a:pt x="46" y="35"/>
                    <a:pt x="47" y="35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5" y="0"/>
                    <a:pt x="49" y="1"/>
                    <a:pt x="40" y="1"/>
                  </a:cubicBezTo>
                  <a:cubicBezTo>
                    <a:pt x="36" y="1"/>
                    <a:pt x="33" y="4"/>
                    <a:pt x="33" y="8"/>
                  </a:cubicBezTo>
                  <a:cubicBezTo>
                    <a:pt x="33" y="9"/>
                    <a:pt x="33" y="9"/>
                    <a:pt x="34" y="10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0"/>
                    <a:pt x="33" y="10"/>
                    <a:pt x="32" y="10"/>
                  </a:cubicBezTo>
                  <a:cubicBezTo>
                    <a:pt x="32" y="10"/>
                    <a:pt x="32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5" y="10"/>
                    <a:pt x="19" y="14"/>
                    <a:pt x="15" y="19"/>
                  </a:cubicBezTo>
                  <a:cubicBezTo>
                    <a:pt x="15" y="20"/>
                    <a:pt x="15" y="21"/>
                    <a:pt x="16" y="22"/>
                  </a:cubicBezTo>
                  <a:cubicBezTo>
                    <a:pt x="16" y="23"/>
                    <a:pt x="16" y="23"/>
                    <a:pt x="17" y="24"/>
                  </a:cubicBezTo>
                  <a:cubicBezTo>
                    <a:pt x="21" y="26"/>
                    <a:pt x="25" y="28"/>
                    <a:pt x="28" y="31"/>
                  </a:cubicBezTo>
                  <a:cubicBezTo>
                    <a:pt x="30" y="34"/>
                    <a:pt x="32" y="37"/>
                    <a:pt x="34" y="42"/>
                  </a:cubicBezTo>
                  <a:cubicBezTo>
                    <a:pt x="34" y="42"/>
                    <a:pt x="34" y="43"/>
                    <a:pt x="34" y="44"/>
                  </a:cubicBezTo>
                  <a:cubicBezTo>
                    <a:pt x="33" y="45"/>
                    <a:pt x="33" y="46"/>
                    <a:pt x="32" y="46"/>
                  </a:cubicBezTo>
                  <a:cubicBezTo>
                    <a:pt x="31" y="48"/>
                    <a:pt x="30" y="49"/>
                    <a:pt x="30" y="51"/>
                  </a:cubicBezTo>
                  <a:cubicBezTo>
                    <a:pt x="30" y="52"/>
                    <a:pt x="30" y="52"/>
                    <a:pt x="30" y="53"/>
                  </a:cubicBezTo>
                  <a:cubicBezTo>
                    <a:pt x="30" y="54"/>
                    <a:pt x="31" y="56"/>
                    <a:pt x="32" y="57"/>
                  </a:cubicBezTo>
                  <a:cubicBezTo>
                    <a:pt x="31" y="58"/>
                    <a:pt x="31" y="59"/>
                    <a:pt x="31" y="59"/>
                  </a:cubicBezTo>
                  <a:cubicBezTo>
                    <a:pt x="31" y="61"/>
                    <a:pt x="31" y="62"/>
                    <a:pt x="32" y="63"/>
                  </a:cubicBezTo>
                  <a:cubicBezTo>
                    <a:pt x="32" y="63"/>
                    <a:pt x="33" y="64"/>
                    <a:pt x="34" y="65"/>
                  </a:cubicBezTo>
                  <a:cubicBezTo>
                    <a:pt x="32" y="70"/>
                    <a:pt x="29" y="73"/>
                    <a:pt x="25" y="77"/>
                  </a:cubicBezTo>
                  <a:cubicBezTo>
                    <a:pt x="21" y="80"/>
                    <a:pt x="16" y="84"/>
                    <a:pt x="12" y="89"/>
                  </a:cubicBezTo>
                  <a:cubicBezTo>
                    <a:pt x="4" y="101"/>
                    <a:pt x="0" y="116"/>
                    <a:pt x="0" y="130"/>
                  </a:cubicBezTo>
                  <a:cubicBezTo>
                    <a:pt x="0" y="131"/>
                    <a:pt x="0" y="132"/>
                    <a:pt x="0" y="133"/>
                  </a:cubicBezTo>
                  <a:cubicBezTo>
                    <a:pt x="0" y="141"/>
                    <a:pt x="2" y="147"/>
                    <a:pt x="4" y="153"/>
                  </a:cubicBezTo>
                  <a:cubicBezTo>
                    <a:pt x="6" y="159"/>
                    <a:pt x="8" y="164"/>
                    <a:pt x="11" y="171"/>
                  </a:cubicBezTo>
                  <a:cubicBezTo>
                    <a:pt x="11" y="171"/>
                    <a:pt x="11" y="172"/>
                    <a:pt x="11" y="173"/>
                  </a:cubicBezTo>
                  <a:cubicBezTo>
                    <a:pt x="11" y="174"/>
                    <a:pt x="11" y="176"/>
                    <a:pt x="11" y="177"/>
                  </a:cubicBezTo>
                  <a:cubicBezTo>
                    <a:pt x="11" y="178"/>
                    <a:pt x="11" y="178"/>
                    <a:pt x="11" y="179"/>
                  </a:cubicBezTo>
                  <a:cubicBezTo>
                    <a:pt x="11" y="179"/>
                    <a:pt x="12" y="180"/>
                    <a:pt x="12" y="180"/>
                  </a:cubicBezTo>
                  <a:cubicBezTo>
                    <a:pt x="12" y="180"/>
                    <a:pt x="12" y="181"/>
                    <a:pt x="13" y="182"/>
                  </a:cubicBezTo>
                  <a:cubicBezTo>
                    <a:pt x="14" y="183"/>
                    <a:pt x="15" y="183"/>
                    <a:pt x="16" y="183"/>
                  </a:cubicBezTo>
                  <a:cubicBezTo>
                    <a:pt x="17" y="183"/>
                    <a:pt x="17" y="183"/>
                    <a:pt x="17" y="183"/>
                  </a:cubicBezTo>
                  <a:cubicBezTo>
                    <a:pt x="18" y="183"/>
                    <a:pt x="20" y="182"/>
                    <a:pt x="21" y="182"/>
                  </a:cubicBezTo>
                  <a:cubicBezTo>
                    <a:pt x="22" y="181"/>
                    <a:pt x="23" y="180"/>
                    <a:pt x="24" y="180"/>
                  </a:cubicBezTo>
                  <a:cubicBezTo>
                    <a:pt x="27" y="178"/>
                    <a:pt x="31" y="177"/>
                    <a:pt x="35" y="177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9" y="177"/>
                    <a:pt x="42" y="178"/>
                    <a:pt x="46" y="178"/>
                  </a:cubicBezTo>
                  <a:cubicBezTo>
                    <a:pt x="51" y="178"/>
                    <a:pt x="56" y="179"/>
                    <a:pt x="61" y="179"/>
                  </a:cubicBezTo>
                  <a:cubicBezTo>
                    <a:pt x="64" y="179"/>
                    <a:pt x="67" y="179"/>
                    <a:pt x="71" y="178"/>
                  </a:cubicBezTo>
                  <a:cubicBezTo>
                    <a:pt x="79" y="178"/>
                    <a:pt x="87" y="177"/>
                    <a:pt x="95" y="176"/>
                  </a:cubicBezTo>
                  <a:cubicBezTo>
                    <a:pt x="100" y="175"/>
                    <a:pt x="103" y="175"/>
                    <a:pt x="106" y="174"/>
                  </a:cubicBezTo>
                  <a:cubicBezTo>
                    <a:pt x="109" y="173"/>
                    <a:pt x="112" y="173"/>
                    <a:pt x="116" y="172"/>
                  </a:cubicBezTo>
                  <a:cubicBezTo>
                    <a:pt x="116" y="172"/>
                    <a:pt x="116" y="173"/>
                    <a:pt x="117" y="173"/>
                  </a:cubicBezTo>
                  <a:cubicBezTo>
                    <a:pt x="118" y="173"/>
                    <a:pt x="119" y="174"/>
                    <a:pt x="121" y="174"/>
                  </a:cubicBezTo>
                  <a:cubicBezTo>
                    <a:pt x="122" y="175"/>
                    <a:pt x="124" y="175"/>
                    <a:pt x="126" y="175"/>
                  </a:cubicBezTo>
                  <a:cubicBezTo>
                    <a:pt x="127" y="175"/>
                    <a:pt x="128" y="175"/>
                    <a:pt x="129" y="175"/>
                  </a:cubicBezTo>
                  <a:cubicBezTo>
                    <a:pt x="130" y="175"/>
                    <a:pt x="131" y="174"/>
                    <a:pt x="131" y="173"/>
                  </a:cubicBezTo>
                  <a:cubicBezTo>
                    <a:pt x="133" y="172"/>
                    <a:pt x="133" y="170"/>
                    <a:pt x="133" y="169"/>
                  </a:cubicBezTo>
                  <a:cubicBezTo>
                    <a:pt x="133" y="167"/>
                    <a:pt x="132" y="164"/>
                    <a:pt x="131" y="162"/>
                  </a:cubicBezTo>
                  <a:cubicBezTo>
                    <a:pt x="131" y="161"/>
                    <a:pt x="131" y="160"/>
                    <a:pt x="131" y="159"/>
                  </a:cubicBezTo>
                  <a:cubicBezTo>
                    <a:pt x="130" y="158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3"/>
                    <a:pt x="131" y="151"/>
                    <a:pt x="132" y="148"/>
                  </a:cubicBezTo>
                  <a:cubicBezTo>
                    <a:pt x="133" y="145"/>
                    <a:pt x="134" y="142"/>
                    <a:pt x="135" y="138"/>
                  </a:cubicBezTo>
                  <a:cubicBezTo>
                    <a:pt x="136" y="135"/>
                    <a:pt x="136" y="131"/>
                    <a:pt x="136" y="128"/>
                  </a:cubicBezTo>
                  <a:cubicBezTo>
                    <a:pt x="136" y="116"/>
                    <a:pt x="133" y="105"/>
                    <a:pt x="126" y="95"/>
                  </a:cubicBezTo>
                  <a:cubicBezTo>
                    <a:pt x="120" y="86"/>
                    <a:pt x="110" y="79"/>
                    <a:pt x="101" y="73"/>
                  </a:cubicBezTo>
                  <a:cubicBezTo>
                    <a:pt x="96" y="69"/>
                    <a:pt x="92" y="67"/>
                    <a:pt x="89" y="64"/>
                  </a:cubicBezTo>
                  <a:cubicBezTo>
                    <a:pt x="88" y="63"/>
                    <a:pt x="86" y="62"/>
                    <a:pt x="86" y="61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91" y="63"/>
                    <a:pt x="98" y="65"/>
                    <a:pt x="106" y="67"/>
                  </a:cubicBezTo>
                  <a:cubicBezTo>
                    <a:pt x="106" y="67"/>
                    <a:pt x="106" y="67"/>
                    <a:pt x="106" y="67"/>
                  </a:cubicBezTo>
                  <a:cubicBezTo>
                    <a:pt x="112" y="68"/>
                    <a:pt x="119" y="69"/>
                    <a:pt x="124" y="69"/>
                  </a:cubicBezTo>
                  <a:cubicBezTo>
                    <a:pt x="128" y="69"/>
                    <a:pt x="131" y="69"/>
                    <a:pt x="133" y="68"/>
                  </a:cubicBezTo>
                  <a:cubicBezTo>
                    <a:pt x="134" y="68"/>
                    <a:pt x="135" y="67"/>
                    <a:pt x="135" y="66"/>
                  </a:cubicBezTo>
                  <a:cubicBezTo>
                    <a:pt x="135" y="65"/>
                    <a:pt x="135" y="65"/>
                    <a:pt x="135" y="64"/>
                  </a:cubicBezTo>
                  <a:cubicBezTo>
                    <a:pt x="135" y="62"/>
                    <a:pt x="135" y="59"/>
                    <a:pt x="136" y="57"/>
                  </a:cubicBezTo>
                  <a:cubicBezTo>
                    <a:pt x="137" y="56"/>
                    <a:pt x="137" y="56"/>
                    <a:pt x="136" y="55"/>
                  </a:cubicBezTo>
                  <a:cubicBezTo>
                    <a:pt x="136" y="54"/>
                    <a:pt x="135" y="54"/>
                    <a:pt x="134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3" y="54"/>
                    <a:pt x="131" y="54"/>
                    <a:pt x="130" y="54"/>
                  </a:cubicBezTo>
                  <a:cubicBezTo>
                    <a:pt x="121" y="54"/>
                    <a:pt x="112" y="53"/>
                    <a:pt x="103" y="51"/>
                  </a:cubicBezTo>
                  <a:cubicBezTo>
                    <a:pt x="104" y="50"/>
                    <a:pt x="104" y="50"/>
                    <a:pt x="104" y="50"/>
                  </a:cubicBezTo>
                  <a:cubicBezTo>
                    <a:pt x="108" y="48"/>
                    <a:pt x="111" y="46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6" y="42"/>
                    <a:pt x="116" y="42"/>
                    <a:pt x="116" y="41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5" y="37"/>
                    <a:pt x="114" y="35"/>
                    <a:pt x="113" y="33"/>
                  </a:cubicBezTo>
                  <a:cubicBezTo>
                    <a:pt x="113" y="33"/>
                    <a:pt x="112" y="32"/>
                    <a:pt x="112" y="32"/>
                  </a:cubicBezTo>
                  <a:cubicBezTo>
                    <a:pt x="112" y="32"/>
                    <a:pt x="111" y="32"/>
                    <a:pt x="111" y="32"/>
                  </a:cubicBezTo>
                  <a:cubicBezTo>
                    <a:pt x="111" y="32"/>
                    <a:pt x="110" y="32"/>
                    <a:pt x="110" y="32"/>
                  </a:cubicBezTo>
                  <a:cubicBezTo>
                    <a:pt x="103" y="37"/>
                    <a:pt x="96" y="42"/>
                    <a:pt x="88" y="42"/>
                  </a:cubicBezTo>
                  <a:cubicBezTo>
                    <a:pt x="88" y="41"/>
                    <a:pt x="88" y="41"/>
                    <a:pt x="87" y="41"/>
                  </a:cubicBezTo>
                  <a:cubicBezTo>
                    <a:pt x="87" y="40"/>
                    <a:pt x="85" y="39"/>
                    <a:pt x="84" y="39"/>
                  </a:cubicBezTo>
                  <a:cubicBezTo>
                    <a:pt x="85" y="30"/>
                    <a:pt x="92" y="21"/>
                    <a:pt x="100" y="15"/>
                  </a:cubicBezTo>
                  <a:cubicBezTo>
                    <a:pt x="101" y="15"/>
                    <a:pt x="101" y="14"/>
                    <a:pt x="101" y="13"/>
                  </a:cubicBezTo>
                  <a:cubicBezTo>
                    <a:pt x="101" y="12"/>
                    <a:pt x="101" y="11"/>
                    <a:pt x="100" y="11"/>
                  </a:cubicBezTo>
                  <a:cubicBezTo>
                    <a:pt x="95" y="8"/>
                    <a:pt x="90" y="6"/>
                    <a:pt x="84" y="5"/>
                  </a:cubicBezTo>
                  <a:cubicBezTo>
                    <a:pt x="84" y="4"/>
                    <a:pt x="83" y="4"/>
                    <a:pt x="83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1" y="3"/>
                    <a:pt x="81" y="3"/>
                    <a:pt x="80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3"/>
                    <a:pt x="79" y="3"/>
                    <a:pt x="79" y="3"/>
                  </a:cubicBezTo>
                  <a:cubicBezTo>
                    <a:pt x="76" y="3"/>
                    <a:pt x="73" y="4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4"/>
                    <a:pt x="70" y="3"/>
                    <a:pt x="69" y="2"/>
                  </a:cubicBezTo>
                  <a:cubicBezTo>
                    <a:pt x="68" y="1"/>
                    <a:pt x="67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8" name="Freeform 770"/>
            <p:cNvSpPr>
              <a:spLocks noEditPoints="1"/>
            </p:cNvSpPr>
            <p:nvPr/>
          </p:nvSpPr>
          <p:spPr bwMode="auto">
            <a:xfrm>
              <a:off x="4332" y="726"/>
              <a:ext cx="126" cy="189"/>
            </a:xfrm>
            <a:custGeom>
              <a:avLst/>
              <a:gdLst>
                <a:gd name="T0" fmla="*/ 26 w 53"/>
                <a:gd name="T1" fmla="*/ 65 h 80"/>
                <a:gd name="T2" fmla="*/ 24 w 53"/>
                <a:gd name="T3" fmla="*/ 43 h 80"/>
                <a:gd name="T4" fmla="*/ 10 w 53"/>
                <a:gd name="T5" fmla="*/ 34 h 80"/>
                <a:gd name="T6" fmla="*/ 8 w 53"/>
                <a:gd name="T7" fmla="*/ 22 h 80"/>
                <a:gd name="T8" fmla="*/ 20 w 53"/>
                <a:gd name="T9" fmla="*/ 13 h 80"/>
                <a:gd name="T10" fmla="*/ 21 w 53"/>
                <a:gd name="T11" fmla="*/ 5 h 80"/>
                <a:gd name="T12" fmla="*/ 25 w 53"/>
                <a:gd name="T13" fmla="*/ 9 h 80"/>
                <a:gd name="T14" fmla="*/ 28 w 53"/>
                <a:gd name="T15" fmla="*/ 11 h 80"/>
                <a:gd name="T16" fmla="*/ 28 w 53"/>
                <a:gd name="T17" fmla="*/ 11 h 80"/>
                <a:gd name="T18" fmla="*/ 31 w 53"/>
                <a:gd name="T19" fmla="*/ 12 h 80"/>
                <a:gd name="T20" fmla="*/ 45 w 53"/>
                <a:gd name="T21" fmla="*/ 17 h 80"/>
                <a:gd name="T22" fmla="*/ 41 w 53"/>
                <a:gd name="T23" fmla="*/ 23 h 80"/>
                <a:gd name="T24" fmla="*/ 35 w 53"/>
                <a:gd name="T25" fmla="*/ 19 h 80"/>
                <a:gd name="T26" fmla="*/ 29 w 53"/>
                <a:gd name="T27" fmla="*/ 16 h 80"/>
                <a:gd name="T28" fmla="*/ 27 w 53"/>
                <a:gd name="T29" fmla="*/ 17 h 80"/>
                <a:gd name="T30" fmla="*/ 27 w 53"/>
                <a:gd name="T31" fmla="*/ 37 h 80"/>
                <a:gd name="T32" fmla="*/ 30 w 53"/>
                <a:gd name="T33" fmla="*/ 39 h 80"/>
                <a:gd name="T34" fmla="*/ 48 w 53"/>
                <a:gd name="T35" fmla="*/ 52 h 80"/>
                <a:gd name="T36" fmla="*/ 46 w 53"/>
                <a:gd name="T37" fmla="*/ 63 h 80"/>
                <a:gd name="T38" fmla="*/ 33 w 53"/>
                <a:gd name="T39" fmla="*/ 69 h 80"/>
                <a:gd name="T40" fmla="*/ 31 w 53"/>
                <a:gd name="T41" fmla="*/ 75 h 80"/>
                <a:gd name="T42" fmla="*/ 28 w 53"/>
                <a:gd name="T43" fmla="*/ 71 h 80"/>
                <a:gd name="T44" fmla="*/ 23 w 53"/>
                <a:gd name="T45" fmla="*/ 69 h 80"/>
                <a:gd name="T46" fmla="*/ 9 w 53"/>
                <a:gd name="T47" fmla="*/ 60 h 80"/>
                <a:gd name="T48" fmla="*/ 24 w 53"/>
                <a:gd name="T49" fmla="*/ 66 h 80"/>
                <a:gd name="T50" fmla="*/ 27 w 53"/>
                <a:gd name="T51" fmla="*/ 0 h 80"/>
                <a:gd name="T52" fmla="*/ 17 w 53"/>
                <a:gd name="T53" fmla="*/ 3 h 80"/>
                <a:gd name="T54" fmla="*/ 7 w 53"/>
                <a:gd name="T55" fmla="*/ 16 h 80"/>
                <a:gd name="T56" fmla="*/ 2 w 53"/>
                <a:gd name="T57" fmla="*/ 27 h 80"/>
                <a:gd name="T58" fmla="*/ 20 w 53"/>
                <a:gd name="T59" fmla="*/ 45 h 80"/>
                <a:gd name="T60" fmla="*/ 9 w 53"/>
                <a:gd name="T61" fmla="*/ 56 h 80"/>
                <a:gd name="T62" fmla="*/ 7 w 53"/>
                <a:gd name="T63" fmla="*/ 55 h 80"/>
                <a:gd name="T64" fmla="*/ 0 w 53"/>
                <a:gd name="T65" fmla="*/ 65 h 80"/>
                <a:gd name="T66" fmla="*/ 1 w 53"/>
                <a:gd name="T67" fmla="*/ 68 h 80"/>
                <a:gd name="T68" fmla="*/ 22 w 53"/>
                <a:gd name="T69" fmla="*/ 73 h 80"/>
                <a:gd name="T70" fmla="*/ 25 w 53"/>
                <a:gd name="T71" fmla="*/ 78 h 80"/>
                <a:gd name="T72" fmla="*/ 27 w 53"/>
                <a:gd name="T73" fmla="*/ 80 h 80"/>
                <a:gd name="T74" fmla="*/ 36 w 53"/>
                <a:gd name="T75" fmla="*/ 77 h 80"/>
                <a:gd name="T76" fmla="*/ 36 w 53"/>
                <a:gd name="T77" fmla="*/ 73 h 80"/>
                <a:gd name="T78" fmla="*/ 53 w 53"/>
                <a:gd name="T79" fmla="*/ 55 h 80"/>
                <a:gd name="T80" fmla="*/ 45 w 53"/>
                <a:gd name="T81" fmla="*/ 42 h 80"/>
                <a:gd name="T82" fmla="*/ 31 w 53"/>
                <a:gd name="T83" fmla="*/ 22 h 80"/>
                <a:gd name="T84" fmla="*/ 41 w 53"/>
                <a:gd name="T85" fmla="*/ 27 h 80"/>
                <a:gd name="T86" fmla="*/ 41 w 53"/>
                <a:gd name="T87" fmla="*/ 27 h 80"/>
                <a:gd name="T88" fmla="*/ 44 w 53"/>
                <a:gd name="T89" fmla="*/ 25 h 80"/>
                <a:gd name="T90" fmla="*/ 49 w 53"/>
                <a:gd name="T91" fmla="*/ 19 h 80"/>
                <a:gd name="T92" fmla="*/ 48 w 53"/>
                <a:gd name="T93" fmla="*/ 14 h 80"/>
                <a:gd name="T94" fmla="*/ 32 w 53"/>
                <a:gd name="T95" fmla="*/ 8 h 80"/>
                <a:gd name="T96" fmla="*/ 29 w 53"/>
                <a:gd name="T97" fmla="*/ 2 h 80"/>
                <a:gd name="T98" fmla="*/ 27 w 53"/>
                <a:gd name="T9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3" h="80">
                  <a:moveTo>
                    <a:pt x="24" y="66"/>
                  </a:moveTo>
                  <a:cubicBezTo>
                    <a:pt x="25" y="66"/>
                    <a:pt x="25" y="66"/>
                    <a:pt x="26" y="65"/>
                  </a:cubicBezTo>
                  <a:cubicBezTo>
                    <a:pt x="26" y="65"/>
                    <a:pt x="27" y="64"/>
                    <a:pt x="27" y="63"/>
                  </a:cubicBezTo>
                  <a:cubicBezTo>
                    <a:pt x="26" y="57"/>
                    <a:pt x="25" y="50"/>
                    <a:pt x="24" y="43"/>
                  </a:cubicBezTo>
                  <a:cubicBezTo>
                    <a:pt x="24" y="42"/>
                    <a:pt x="23" y="41"/>
                    <a:pt x="22" y="41"/>
                  </a:cubicBezTo>
                  <a:cubicBezTo>
                    <a:pt x="16" y="39"/>
                    <a:pt x="12" y="37"/>
                    <a:pt x="10" y="34"/>
                  </a:cubicBezTo>
                  <a:cubicBezTo>
                    <a:pt x="7" y="32"/>
                    <a:pt x="7" y="29"/>
                    <a:pt x="7" y="27"/>
                  </a:cubicBezTo>
                  <a:cubicBezTo>
                    <a:pt x="7" y="25"/>
                    <a:pt x="7" y="24"/>
                    <a:pt x="8" y="22"/>
                  </a:cubicBezTo>
                  <a:cubicBezTo>
                    <a:pt x="8" y="21"/>
                    <a:pt x="9" y="20"/>
                    <a:pt x="10" y="19"/>
                  </a:cubicBezTo>
                  <a:cubicBezTo>
                    <a:pt x="12" y="16"/>
                    <a:pt x="16" y="15"/>
                    <a:pt x="20" y="13"/>
                  </a:cubicBezTo>
                  <a:cubicBezTo>
                    <a:pt x="21" y="13"/>
                    <a:pt x="22" y="12"/>
                    <a:pt x="22" y="11"/>
                  </a:cubicBezTo>
                  <a:cubicBezTo>
                    <a:pt x="22" y="9"/>
                    <a:pt x="21" y="7"/>
                    <a:pt x="21" y="5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5" y="6"/>
                    <a:pt x="25" y="8"/>
                    <a:pt x="25" y="9"/>
                  </a:cubicBezTo>
                  <a:cubicBezTo>
                    <a:pt x="25" y="10"/>
                    <a:pt x="26" y="11"/>
                    <a:pt x="26" y="11"/>
                  </a:cubicBezTo>
                  <a:cubicBezTo>
                    <a:pt x="27" y="11"/>
                    <a:pt x="27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30" y="12"/>
                    <a:pt x="31" y="12"/>
                  </a:cubicBezTo>
                  <a:cubicBezTo>
                    <a:pt x="33" y="13"/>
                    <a:pt x="36" y="13"/>
                    <a:pt x="39" y="14"/>
                  </a:cubicBezTo>
                  <a:cubicBezTo>
                    <a:pt x="41" y="15"/>
                    <a:pt x="43" y="16"/>
                    <a:pt x="45" y="1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9"/>
                    <a:pt x="42" y="21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2"/>
                    <a:pt x="37" y="20"/>
                    <a:pt x="35" y="19"/>
                  </a:cubicBezTo>
                  <a:cubicBezTo>
                    <a:pt x="34" y="18"/>
                    <a:pt x="32" y="18"/>
                    <a:pt x="31" y="17"/>
                  </a:cubicBezTo>
                  <a:cubicBezTo>
                    <a:pt x="30" y="17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7" y="16"/>
                    <a:pt x="27" y="17"/>
                  </a:cubicBezTo>
                  <a:cubicBezTo>
                    <a:pt x="26" y="17"/>
                    <a:pt x="26" y="18"/>
                    <a:pt x="26" y="18"/>
                  </a:cubicBezTo>
                  <a:cubicBezTo>
                    <a:pt x="26" y="25"/>
                    <a:pt x="27" y="31"/>
                    <a:pt x="27" y="37"/>
                  </a:cubicBezTo>
                  <a:cubicBezTo>
                    <a:pt x="27" y="38"/>
                    <a:pt x="28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4" y="41"/>
                    <a:pt x="38" y="43"/>
                    <a:pt x="42" y="46"/>
                  </a:cubicBezTo>
                  <a:cubicBezTo>
                    <a:pt x="45" y="48"/>
                    <a:pt x="47" y="50"/>
                    <a:pt x="48" y="52"/>
                  </a:cubicBezTo>
                  <a:cubicBezTo>
                    <a:pt x="48" y="53"/>
                    <a:pt x="49" y="54"/>
                    <a:pt x="49" y="55"/>
                  </a:cubicBezTo>
                  <a:cubicBezTo>
                    <a:pt x="49" y="58"/>
                    <a:pt x="48" y="61"/>
                    <a:pt x="46" y="63"/>
                  </a:cubicBezTo>
                  <a:cubicBezTo>
                    <a:pt x="43" y="66"/>
                    <a:pt x="40" y="68"/>
                    <a:pt x="35" y="69"/>
                  </a:cubicBezTo>
                  <a:cubicBezTo>
                    <a:pt x="35" y="69"/>
                    <a:pt x="34" y="69"/>
                    <a:pt x="33" y="69"/>
                  </a:cubicBezTo>
                  <a:cubicBezTo>
                    <a:pt x="32" y="69"/>
                    <a:pt x="31" y="71"/>
                    <a:pt x="31" y="72"/>
                  </a:cubicBezTo>
                  <a:cubicBezTo>
                    <a:pt x="31" y="73"/>
                    <a:pt x="31" y="74"/>
                    <a:pt x="31" y="75"/>
                  </a:cubicBezTo>
                  <a:cubicBezTo>
                    <a:pt x="30" y="75"/>
                    <a:pt x="29" y="76"/>
                    <a:pt x="28" y="76"/>
                  </a:cubicBezTo>
                  <a:cubicBezTo>
                    <a:pt x="28" y="74"/>
                    <a:pt x="28" y="73"/>
                    <a:pt x="28" y="71"/>
                  </a:cubicBezTo>
                  <a:cubicBezTo>
                    <a:pt x="28" y="70"/>
                    <a:pt x="27" y="69"/>
                    <a:pt x="26" y="69"/>
                  </a:cubicBezTo>
                  <a:cubicBezTo>
                    <a:pt x="25" y="69"/>
                    <a:pt x="24" y="69"/>
                    <a:pt x="23" y="69"/>
                  </a:cubicBezTo>
                  <a:cubicBezTo>
                    <a:pt x="19" y="69"/>
                    <a:pt x="12" y="68"/>
                    <a:pt x="6" y="66"/>
                  </a:cubicBezTo>
                  <a:cubicBezTo>
                    <a:pt x="7" y="64"/>
                    <a:pt x="8" y="62"/>
                    <a:pt x="9" y="60"/>
                  </a:cubicBezTo>
                  <a:cubicBezTo>
                    <a:pt x="14" y="63"/>
                    <a:pt x="19" y="65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2" y="0"/>
                    <a:pt x="19" y="1"/>
                  </a:cubicBezTo>
                  <a:cubicBezTo>
                    <a:pt x="18" y="1"/>
                    <a:pt x="17" y="2"/>
                    <a:pt x="17" y="3"/>
                  </a:cubicBezTo>
                  <a:cubicBezTo>
                    <a:pt x="17" y="5"/>
                    <a:pt x="17" y="7"/>
                    <a:pt x="17" y="10"/>
                  </a:cubicBezTo>
                  <a:cubicBezTo>
                    <a:pt x="13" y="11"/>
                    <a:pt x="10" y="13"/>
                    <a:pt x="7" y="16"/>
                  </a:cubicBezTo>
                  <a:cubicBezTo>
                    <a:pt x="6" y="17"/>
                    <a:pt x="5" y="19"/>
                    <a:pt x="4" y="20"/>
                  </a:cubicBezTo>
                  <a:cubicBezTo>
                    <a:pt x="3" y="22"/>
                    <a:pt x="2" y="25"/>
                    <a:pt x="2" y="27"/>
                  </a:cubicBezTo>
                  <a:cubicBezTo>
                    <a:pt x="2" y="30"/>
                    <a:pt x="3" y="34"/>
                    <a:pt x="6" y="37"/>
                  </a:cubicBezTo>
                  <a:cubicBezTo>
                    <a:pt x="9" y="40"/>
                    <a:pt x="14" y="43"/>
                    <a:pt x="20" y="45"/>
                  </a:cubicBezTo>
                  <a:cubicBezTo>
                    <a:pt x="20" y="50"/>
                    <a:pt x="21" y="56"/>
                    <a:pt x="22" y="61"/>
                  </a:cubicBezTo>
                  <a:cubicBezTo>
                    <a:pt x="17" y="60"/>
                    <a:pt x="13" y="58"/>
                    <a:pt x="9" y="56"/>
                  </a:cubicBezTo>
                  <a:cubicBezTo>
                    <a:pt x="9" y="55"/>
                    <a:pt x="8" y="55"/>
                    <a:pt x="8" y="55"/>
                  </a:cubicBezTo>
                  <a:cubicBezTo>
                    <a:pt x="8" y="55"/>
                    <a:pt x="8" y="55"/>
                    <a:pt x="7" y="55"/>
                  </a:cubicBezTo>
                  <a:cubicBezTo>
                    <a:pt x="7" y="56"/>
                    <a:pt x="6" y="56"/>
                    <a:pt x="6" y="57"/>
                  </a:cubicBezTo>
                  <a:cubicBezTo>
                    <a:pt x="5" y="60"/>
                    <a:pt x="3" y="62"/>
                    <a:pt x="0" y="65"/>
                  </a:cubicBezTo>
                  <a:cubicBezTo>
                    <a:pt x="0" y="65"/>
                    <a:pt x="0" y="66"/>
                    <a:pt x="0" y="67"/>
                  </a:cubicBezTo>
                  <a:cubicBezTo>
                    <a:pt x="0" y="67"/>
                    <a:pt x="0" y="68"/>
                    <a:pt x="1" y="68"/>
                  </a:cubicBezTo>
                  <a:cubicBezTo>
                    <a:pt x="7" y="71"/>
                    <a:pt x="12" y="72"/>
                    <a:pt x="17" y="73"/>
                  </a:cubicBezTo>
                  <a:cubicBezTo>
                    <a:pt x="19" y="73"/>
                    <a:pt x="21" y="73"/>
                    <a:pt x="22" y="73"/>
                  </a:cubicBezTo>
                  <a:cubicBezTo>
                    <a:pt x="23" y="73"/>
                    <a:pt x="23" y="73"/>
                    <a:pt x="24" y="74"/>
                  </a:cubicBezTo>
                  <a:cubicBezTo>
                    <a:pt x="24" y="75"/>
                    <a:pt x="24" y="77"/>
                    <a:pt x="25" y="78"/>
                  </a:cubicBezTo>
                  <a:cubicBezTo>
                    <a:pt x="25" y="80"/>
                    <a:pt x="26" y="80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9" y="80"/>
                    <a:pt x="32" y="80"/>
                    <a:pt x="34" y="79"/>
                  </a:cubicBezTo>
                  <a:cubicBezTo>
                    <a:pt x="35" y="79"/>
                    <a:pt x="36" y="78"/>
                    <a:pt x="36" y="77"/>
                  </a:cubicBezTo>
                  <a:cubicBezTo>
                    <a:pt x="36" y="76"/>
                    <a:pt x="36" y="74"/>
                    <a:pt x="35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41" y="72"/>
                    <a:pt x="46" y="69"/>
                    <a:pt x="49" y="65"/>
                  </a:cubicBezTo>
                  <a:cubicBezTo>
                    <a:pt x="52" y="63"/>
                    <a:pt x="53" y="59"/>
                    <a:pt x="53" y="55"/>
                  </a:cubicBezTo>
                  <a:cubicBezTo>
                    <a:pt x="53" y="54"/>
                    <a:pt x="53" y="52"/>
                    <a:pt x="52" y="50"/>
                  </a:cubicBezTo>
                  <a:cubicBezTo>
                    <a:pt x="50" y="47"/>
                    <a:pt x="47" y="44"/>
                    <a:pt x="45" y="42"/>
                  </a:cubicBezTo>
                  <a:cubicBezTo>
                    <a:pt x="41" y="39"/>
                    <a:pt x="36" y="37"/>
                    <a:pt x="32" y="35"/>
                  </a:cubicBezTo>
                  <a:cubicBezTo>
                    <a:pt x="31" y="31"/>
                    <a:pt x="31" y="26"/>
                    <a:pt x="31" y="22"/>
                  </a:cubicBezTo>
                  <a:cubicBezTo>
                    <a:pt x="33" y="23"/>
                    <a:pt x="37" y="25"/>
                    <a:pt x="38" y="26"/>
                  </a:cubicBezTo>
                  <a:cubicBezTo>
                    <a:pt x="39" y="27"/>
                    <a:pt x="39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3" y="27"/>
                    <a:pt x="43" y="26"/>
                  </a:cubicBezTo>
                  <a:cubicBezTo>
                    <a:pt x="44" y="26"/>
                    <a:pt x="44" y="26"/>
                    <a:pt x="44" y="25"/>
                  </a:cubicBezTo>
                  <a:cubicBezTo>
                    <a:pt x="45" y="24"/>
                    <a:pt x="47" y="22"/>
                    <a:pt x="48" y="20"/>
                  </a:cubicBezTo>
                  <a:cubicBezTo>
                    <a:pt x="48" y="20"/>
                    <a:pt x="48" y="20"/>
                    <a:pt x="49" y="19"/>
                  </a:cubicBezTo>
                  <a:cubicBezTo>
                    <a:pt x="49" y="18"/>
                    <a:pt x="49" y="18"/>
                    <a:pt x="49" y="17"/>
                  </a:cubicBezTo>
                  <a:cubicBezTo>
                    <a:pt x="49" y="16"/>
                    <a:pt x="49" y="15"/>
                    <a:pt x="48" y="14"/>
                  </a:cubicBezTo>
                  <a:cubicBezTo>
                    <a:pt x="46" y="12"/>
                    <a:pt x="42" y="11"/>
                    <a:pt x="38" y="9"/>
                  </a:cubicBezTo>
                  <a:cubicBezTo>
                    <a:pt x="36" y="9"/>
                    <a:pt x="34" y="8"/>
                    <a:pt x="32" y="8"/>
                  </a:cubicBezTo>
                  <a:cubicBezTo>
                    <a:pt x="31" y="8"/>
                    <a:pt x="30" y="7"/>
                    <a:pt x="30" y="7"/>
                  </a:cubicBezTo>
                  <a:cubicBezTo>
                    <a:pt x="29" y="5"/>
                    <a:pt x="29" y="3"/>
                    <a:pt x="29" y="2"/>
                  </a:cubicBezTo>
                  <a:cubicBezTo>
                    <a:pt x="29" y="1"/>
                    <a:pt x="29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9" name="Freeform 771"/>
            <p:cNvSpPr>
              <a:spLocks noEditPoints="1"/>
            </p:cNvSpPr>
            <p:nvPr/>
          </p:nvSpPr>
          <p:spPr bwMode="auto">
            <a:xfrm>
              <a:off x="4359" y="764"/>
              <a:ext cx="28" cy="47"/>
            </a:xfrm>
            <a:custGeom>
              <a:avLst/>
              <a:gdLst>
                <a:gd name="T0" fmla="*/ 7 w 12"/>
                <a:gd name="T1" fmla="*/ 14 h 20"/>
                <a:gd name="T2" fmla="*/ 6 w 12"/>
                <a:gd name="T3" fmla="*/ 13 h 20"/>
                <a:gd name="T4" fmla="*/ 5 w 12"/>
                <a:gd name="T5" fmla="*/ 9 h 20"/>
                <a:gd name="T6" fmla="*/ 5 w 12"/>
                <a:gd name="T7" fmla="*/ 9 h 20"/>
                <a:gd name="T8" fmla="*/ 5 w 12"/>
                <a:gd name="T9" fmla="*/ 8 h 20"/>
                <a:gd name="T10" fmla="*/ 7 w 12"/>
                <a:gd name="T11" fmla="*/ 6 h 20"/>
                <a:gd name="T12" fmla="*/ 7 w 12"/>
                <a:gd name="T13" fmla="*/ 14 h 20"/>
                <a:gd name="T14" fmla="*/ 9 w 12"/>
                <a:gd name="T15" fmla="*/ 0 h 20"/>
                <a:gd name="T16" fmla="*/ 8 w 12"/>
                <a:gd name="T17" fmla="*/ 0 h 20"/>
                <a:gd name="T18" fmla="*/ 6 w 12"/>
                <a:gd name="T19" fmla="*/ 1 h 20"/>
                <a:gd name="T20" fmla="*/ 2 w 12"/>
                <a:gd name="T21" fmla="*/ 4 h 20"/>
                <a:gd name="T22" fmla="*/ 0 w 12"/>
                <a:gd name="T23" fmla="*/ 9 h 20"/>
                <a:gd name="T24" fmla="*/ 0 w 12"/>
                <a:gd name="T25" fmla="*/ 10 h 20"/>
                <a:gd name="T26" fmla="*/ 3 w 12"/>
                <a:gd name="T27" fmla="*/ 15 h 20"/>
                <a:gd name="T28" fmla="*/ 7 w 12"/>
                <a:gd name="T29" fmla="*/ 19 h 20"/>
                <a:gd name="T30" fmla="*/ 9 w 12"/>
                <a:gd name="T31" fmla="*/ 20 h 20"/>
                <a:gd name="T32" fmla="*/ 10 w 12"/>
                <a:gd name="T33" fmla="*/ 20 h 20"/>
                <a:gd name="T34" fmla="*/ 11 w 12"/>
                <a:gd name="T35" fmla="*/ 20 h 20"/>
                <a:gd name="T36" fmla="*/ 12 w 12"/>
                <a:gd name="T37" fmla="*/ 18 h 20"/>
                <a:gd name="T38" fmla="*/ 11 w 12"/>
                <a:gd name="T39" fmla="*/ 2 h 20"/>
                <a:gd name="T40" fmla="*/ 10 w 12"/>
                <a:gd name="T41" fmla="*/ 0 h 20"/>
                <a:gd name="T42" fmla="*/ 9 w 12"/>
                <a:gd name="T4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20">
                  <a:moveTo>
                    <a:pt x="7" y="14"/>
                  </a:moveTo>
                  <a:cubicBezTo>
                    <a:pt x="7" y="13"/>
                    <a:pt x="6" y="13"/>
                    <a:pt x="6" y="13"/>
                  </a:cubicBezTo>
                  <a:cubicBezTo>
                    <a:pt x="5" y="12"/>
                    <a:pt x="5" y="11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7" y="8"/>
                    <a:pt x="7" y="11"/>
                    <a:pt x="7" y="14"/>
                  </a:cubicBezTo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7" y="1"/>
                    <a:pt x="6" y="1"/>
                  </a:cubicBezTo>
                  <a:cubicBezTo>
                    <a:pt x="5" y="2"/>
                    <a:pt x="3" y="3"/>
                    <a:pt x="2" y="4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3" y="15"/>
                  </a:cubicBezTo>
                  <a:cubicBezTo>
                    <a:pt x="4" y="17"/>
                    <a:pt x="6" y="18"/>
                    <a:pt x="7" y="19"/>
                  </a:cubicBezTo>
                  <a:cubicBezTo>
                    <a:pt x="8" y="19"/>
                    <a:pt x="9" y="20"/>
                    <a:pt x="9" y="20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2" y="19"/>
                    <a:pt x="12" y="18"/>
                    <a:pt x="12" y="18"/>
                  </a:cubicBezTo>
                  <a:cubicBezTo>
                    <a:pt x="12" y="12"/>
                    <a:pt x="11" y="7"/>
                    <a:pt x="11" y="2"/>
                  </a:cubicBezTo>
                  <a:cubicBezTo>
                    <a:pt x="11" y="1"/>
                    <a:pt x="11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0" name="Freeform 772"/>
            <p:cNvSpPr>
              <a:spLocks noEditPoints="1"/>
            </p:cNvSpPr>
            <p:nvPr/>
          </p:nvSpPr>
          <p:spPr bwMode="auto">
            <a:xfrm>
              <a:off x="4399" y="830"/>
              <a:ext cx="33" cy="52"/>
            </a:xfrm>
            <a:custGeom>
              <a:avLst/>
              <a:gdLst>
                <a:gd name="T0" fmla="*/ 6 w 14"/>
                <a:gd name="T1" fmla="*/ 18 h 22"/>
                <a:gd name="T2" fmla="*/ 5 w 14"/>
                <a:gd name="T3" fmla="*/ 7 h 22"/>
                <a:gd name="T4" fmla="*/ 7 w 14"/>
                <a:gd name="T5" fmla="*/ 9 h 22"/>
                <a:gd name="T6" fmla="*/ 10 w 14"/>
                <a:gd name="T7" fmla="*/ 14 h 22"/>
                <a:gd name="T8" fmla="*/ 10 w 14"/>
                <a:gd name="T9" fmla="*/ 14 h 22"/>
                <a:gd name="T10" fmla="*/ 8 w 14"/>
                <a:gd name="T11" fmla="*/ 16 h 22"/>
                <a:gd name="T12" fmla="*/ 6 w 14"/>
                <a:gd name="T13" fmla="*/ 18 h 22"/>
                <a:gd name="T14" fmla="*/ 2 w 14"/>
                <a:gd name="T15" fmla="*/ 0 h 22"/>
                <a:gd name="T16" fmla="*/ 1 w 14"/>
                <a:gd name="T17" fmla="*/ 1 h 22"/>
                <a:gd name="T18" fmla="*/ 0 w 14"/>
                <a:gd name="T19" fmla="*/ 3 h 22"/>
                <a:gd name="T20" fmla="*/ 2 w 14"/>
                <a:gd name="T21" fmla="*/ 21 h 22"/>
                <a:gd name="T22" fmla="*/ 3 w 14"/>
                <a:gd name="T23" fmla="*/ 22 h 22"/>
                <a:gd name="T24" fmla="*/ 4 w 14"/>
                <a:gd name="T25" fmla="*/ 22 h 22"/>
                <a:gd name="T26" fmla="*/ 5 w 14"/>
                <a:gd name="T27" fmla="*/ 22 h 22"/>
                <a:gd name="T28" fmla="*/ 7 w 14"/>
                <a:gd name="T29" fmla="*/ 22 h 22"/>
                <a:gd name="T30" fmla="*/ 11 w 14"/>
                <a:gd name="T31" fmla="*/ 19 h 22"/>
                <a:gd name="T32" fmla="*/ 14 w 14"/>
                <a:gd name="T33" fmla="*/ 15 h 22"/>
                <a:gd name="T34" fmla="*/ 12 w 14"/>
                <a:gd name="T35" fmla="*/ 15 h 22"/>
                <a:gd name="T36" fmla="*/ 14 w 14"/>
                <a:gd name="T37" fmla="*/ 15 h 22"/>
                <a:gd name="T38" fmla="*/ 14 w 14"/>
                <a:gd name="T39" fmla="*/ 14 h 22"/>
                <a:gd name="T40" fmla="*/ 10 w 14"/>
                <a:gd name="T41" fmla="*/ 6 h 22"/>
                <a:gd name="T42" fmla="*/ 3 w 14"/>
                <a:gd name="T43" fmla="*/ 1 h 22"/>
                <a:gd name="T44" fmla="*/ 2 w 14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22">
                  <a:moveTo>
                    <a:pt x="6" y="18"/>
                  </a:moveTo>
                  <a:cubicBezTo>
                    <a:pt x="6" y="14"/>
                    <a:pt x="5" y="10"/>
                    <a:pt x="5" y="7"/>
                  </a:cubicBezTo>
                  <a:cubicBezTo>
                    <a:pt x="6" y="7"/>
                    <a:pt x="7" y="8"/>
                    <a:pt x="7" y="9"/>
                  </a:cubicBezTo>
                  <a:cubicBezTo>
                    <a:pt x="9" y="10"/>
                    <a:pt x="10" y="12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6"/>
                    <a:pt x="8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0"/>
                  </a:moveTo>
                  <a:cubicBezTo>
                    <a:pt x="2" y="0"/>
                    <a:pt x="2" y="1"/>
                    <a:pt x="1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9"/>
                    <a:pt x="1" y="15"/>
                    <a:pt x="2" y="21"/>
                  </a:cubicBezTo>
                  <a:cubicBezTo>
                    <a:pt x="2" y="21"/>
                    <a:pt x="2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5" y="22"/>
                  </a:cubicBezTo>
                  <a:cubicBezTo>
                    <a:pt x="5" y="22"/>
                    <a:pt x="6" y="22"/>
                    <a:pt x="7" y="22"/>
                  </a:cubicBezTo>
                  <a:cubicBezTo>
                    <a:pt x="9" y="21"/>
                    <a:pt x="10" y="21"/>
                    <a:pt x="11" y="19"/>
                  </a:cubicBezTo>
                  <a:cubicBezTo>
                    <a:pt x="13" y="18"/>
                    <a:pt x="13" y="17"/>
                    <a:pt x="14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4"/>
                    <a:pt x="14" y="14"/>
                  </a:cubicBezTo>
                  <a:cubicBezTo>
                    <a:pt x="14" y="10"/>
                    <a:pt x="12" y="8"/>
                    <a:pt x="10" y="6"/>
                  </a:cubicBezTo>
                  <a:cubicBezTo>
                    <a:pt x="8" y="3"/>
                    <a:pt x="6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1" name="Freeform 773"/>
            <p:cNvSpPr>
              <a:spLocks noEditPoints="1"/>
            </p:cNvSpPr>
            <p:nvPr/>
          </p:nvSpPr>
          <p:spPr bwMode="auto">
            <a:xfrm>
              <a:off x="3049" y="2901"/>
              <a:ext cx="190" cy="189"/>
            </a:xfrm>
            <a:custGeom>
              <a:avLst/>
              <a:gdLst>
                <a:gd name="T0" fmla="*/ 48 w 80"/>
                <a:gd name="T1" fmla="*/ 76 h 80"/>
                <a:gd name="T2" fmla="*/ 43 w 80"/>
                <a:gd name="T3" fmla="*/ 76 h 80"/>
                <a:gd name="T4" fmla="*/ 43 w 80"/>
                <a:gd name="T5" fmla="*/ 77 h 80"/>
                <a:gd name="T6" fmla="*/ 37 w 80"/>
                <a:gd name="T7" fmla="*/ 77 h 80"/>
                <a:gd name="T8" fmla="*/ 39 w 80"/>
                <a:gd name="T9" fmla="*/ 77 h 80"/>
                <a:gd name="T10" fmla="*/ 35 w 80"/>
                <a:gd name="T11" fmla="*/ 74 h 80"/>
                <a:gd name="T12" fmla="*/ 32 w 80"/>
                <a:gd name="T13" fmla="*/ 76 h 80"/>
                <a:gd name="T14" fmla="*/ 34 w 80"/>
                <a:gd name="T15" fmla="*/ 74 h 80"/>
                <a:gd name="T16" fmla="*/ 27 w 80"/>
                <a:gd name="T17" fmla="*/ 75 h 80"/>
                <a:gd name="T18" fmla="*/ 29 w 80"/>
                <a:gd name="T19" fmla="*/ 75 h 80"/>
                <a:gd name="T20" fmla="*/ 27 w 80"/>
                <a:gd name="T21" fmla="*/ 70 h 80"/>
                <a:gd name="T22" fmla="*/ 23 w 80"/>
                <a:gd name="T23" fmla="*/ 73 h 80"/>
                <a:gd name="T24" fmla="*/ 25 w 80"/>
                <a:gd name="T25" fmla="*/ 69 h 80"/>
                <a:gd name="T26" fmla="*/ 13 w 80"/>
                <a:gd name="T27" fmla="*/ 64 h 80"/>
                <a:gd name="T28" fmla="*/ 16 w 80"/>
                <a:gd name="T29" fmla="*/ 68 h 80"/>
                <a:gd name="T30" fmla="*/ 13 w 80"/>
                <a:gd name="T31" fmla="*/ 55 h 80"/>
                <a:gd name="T32" fmla="*/ 9 w 80"/>
                <a:gd name="T33" fmla="*/ 58 h 80"/>
                <a:gd name="T34" fmla="*/ 11 w 80"/>
                <a:gd name="T35" fmla="*/ 50 h 80"/>
                <a:gd name="T36" fmla="*/ 9 w 80"/>
                <a:gd name="T37" fmla="*/ 58 h 80"/>
                <a:gd name="T38" fmla="*/ 9 w 80"/>
                <a:gd name="T39" fmla="*/ 44 h 80"/>
                <a:gd name="T40" fmla="*/ 6 w 80"/>
                <a:gd name="T41" fmla="*/ 53 h 80"/>
                <a:gd name="T42" fmla="*/ 7 w 80"/>
                <a:gd name="T43" fmla="*/ 36 h 80"/>
                <a:gd name="T44" fmla="*/ 9 w 80"/>
                <a:gd name="T45" fmla="*/ 42 h 80"/>
                <a:gd name="T46" fmla="*/ 4 w 80"/>
                <a:gd name="T47" fmla="*/ 34 h 80"/>
                <a:gd name="T48" fmla="*/ 6 w 80"/>
                <a:gd name="T49" fmla="*/ 35 h 80"/>
                <a:gd name="T50" fmla="*/ 5 w 80"/>
                <a:gd name="T51" fmla="*/ 29 h 80"/>
                <a:gd name="T52" fmla="*/ 4 w 80"/>
                <a:gd name="T53" fmla="*/ 31 h 80"/>
                <a:gd name="T54" fmla="*/ 10 w 80"/>
                <a:gd name="T55" fmla="*/ 21 h 80"/>
                <a:gd name="T56" fmla="*/ 5 w 80"/>
                <a:gd name="T57" fmla="*/ 27 h 80"/>
                <a:gd name="T58" fmla="*/ 12 w 80"/>
                <a:gd name="T59" fmla="*/ 17 h 80"/>
                <a:gd name="T60" fmla="*/ 9 w 80"/>
                <a:gd name="T61" fmla="*/ 20 h 80"/>
                <a:gd name="T62" fmla="*/ 15 w 80"/>
                <a:gd name="T63" fmla="*/ 50 h 80"/>
                <a:gd name="T64" fmla="*/ 32 w 80"/>
                <a:gd name="T65" fmla="*/ 5 h 80"/>
                <a:gd name="T66" fmla="*/ 75 w 80"/>
                <a:gd name="T67" fmla="*/ 30 h 80"/>
                <a:gd name="T68" fmla="*/ 55 w 80"/>
                <a:gd name="T69" fmla="*/ 72 h 80"/>
                <a:gd name="T70" fmla="*/ 40 w 80"/>
                <a:gd name="T71" fmla="*/ 0 h 80"/>
                <a:gd name="T72" fmla="*/ 22 w 80"/>
                <a:gd name="T73" fmla="*/ 6 h 80"/>
                <a:gd name="T74" fmla="*/ 8 w 80"/>
                <a:gd name="T75" fmla="*/ 14 h 80"/>
                <a:gd name="T76" fmla="*/ 0 w 80"/>
                <a:gd name="T77" fmla="*/ 39 h 80"/>
                <a:gd name="T78" fmla="*/ 34 w 80"/>
                <a:gd name="T79" fmla="*/ 80 h 80"/>
                <a:gd name="T80" fmla="*/ 41 w 80"/>
                <a:gd name="T81" fmla="*/ 80 h 80"/>
                <a:gd name="T82" fmla="*/ 46 w 80"/>
                <a:gd name="T83" fmla="*/ 80 h 80"/>
                <a:gd name="T84" fmla="*/ 48 w 80"/>
                <a:gd name="T85" fmla="*/ 80 h 80"/>
                <a:gd name="T86" fmla="*/ 74 w 80"/>
                <a:gd name="T87" fmla="*/ 62 h 80"/>
                <a:gd name="T88" fmla="*/ 63 w 80"/>
                <a:gd name="T89" fmla="*/ 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0" h="80">
                  <a:moveTo>
                    <a:pt x="46" y="77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7" y="76"/>
                    <a:pt x="46" y="77"/>
                    <a:pt x="46" y="77"/>
                  </a:cubicBezTo>
                  <a:moveTo>
                    <a:pt x="41" y="77"/>
                  </a:moveTo>
                  <a:cubicBezTo>
                    <a:pt x="42" y="77"/>
                    <a:pt x="42" y="76"/>
                    <a:pt x="43" y="76"/>
                  </a:cubicBezTo>
                  <a:cubicBezTo>
                    <a:pt x="43" y="76"/>
                    <a:pt x="44" y="76"/>
                    <a:pt x="44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43" y="77"/>
                    <a:pt x="42" y="77"/>
                    <a:pt x="41" y="77"/>
                  </a:cubicBezTo>
                  <a:moveTo>
                    <a:pt x="39" y="77"/>
                  </a:moveTo>
                  <a:cubicBezTo>
                    <a:pt x="39" y="77"/>
                    <a:pt x="38" y="77"/>
                    <a:pt x="37" y="77"/>
                  </a:cubicBezTo>
                  <a:cubicBezTo>
                    <a:pt x="38" y="76"/>
                    <a:pt x="38" y="76"/>
                    <a:pt x="39" y="75"/>
                  </a:cubicBezTo>
                  <a:cubicBezTo>
                    <a:pt x="39" y="75"/>
                    <a:pt x="40" y="75"/>
                    <a:pt x="41" y="75"/>
                  </a:cubicBezTo>
                  <a:cubicBezTo>
                    <a:pt x="40" y="76"/>
                    <a:pt x="40" y="77"/>
                    <a:pt x="39" y="77"/>
                  </a:cubicBezTo>
                  <a:moveTo>
                    <a:pt x="35" y="77"/>
                  </a:moveTo>
                  <a:cubicBezTo>
                    <a:pt x="35" y="77"/>
                    <a:pt x="34" y="77"/>
                    <a:pt x="34" y="76"/>
                  </a:cubicBezTo>
                  <a:cubicBezTo>
                    <a:pt x="34" y="76"/>
                    <a:pt x="35" y="75"/>
                    <a:pt x="35" y="74"/>
                  </a:cubicBezTo>
                  <a:cubicBezTo>
                    <a:pt x="36" y="74"/>
                    <a:pt x="36" y="74"/>
                    <a:pt x="37" y="75"/>
                  </a:cubicBezTo>
                  <a:cubicBezTo>
                    <a:pt x="36" y="75"/>
                    <a:pt x="36" y="76"/>
                    <a:pt x="35" y="77"/>
                  </a:cubicBezTo>
                  <a:moveTo>
                    <a:pt x="32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2" y="75"/>
                    <a:pt x="32" y="74"/>
                    <a:pt x="33" y="73"/>
                  </a:cubicBezTo>
                  <a:cubicBezTo>
                    <a:pt x="33" y="73"/>
                    <a:pt x="33" y="73"/>
                    <a:pt x="34" y="74"/>
                  </a:cubicBezTo>
                  <a:cubicBezTo>
                    <a:pt x="33" y="74"/>
                    <a:pt x="33" y="75"/>
                    <a:pt x="32" y="76"/>
                  </a:cubicBezTo>
                  <a:moveTo>
                    <a:pt x="29" y="75"/>
                  </a:moveTo>
                  <a:cubicBezTo>
                    <a:pt x="28" y="75"/>
                    <a:pt x="28" y="75"/>
                    <a:pt x="27" y="75"/>
                  </a:cubicBezTo>
                  <a:cubicBezTo>
                    <a:pt x="28" y="74"/>
                    <a:pt x="29" y="73"/>
                    <a:pt x="29" y="71"/>
                  </a:cubicBezTo>
                  <a:cubicBezTo>
                    <a:pt x="30" y="72"/>
                    <a:pt x="30" y="72"/>
                    <a:pt x="31" y="72"/>
                  </a:cubicBezTo>
                  <a:cubicBezTo>
                    <a:pt x="31" y="73"/>
                    <a:pt x="30" y="74"/>
                    <a:pt x="29" y="75"/>
                  </a:cubicBezTo>
                  <a:moveTo>
                    <a:pt x="25" y="74"/>
                  </a:moveTo>
                  <a:cubicBezTo>
                    <a:pt x="25" y="74"/>
                    <a:pt x="24" y="74"/>
                    <a:pt x="24" y="73"/>
                  </a:cubicBezTo>
                  <a:cubicBezTo>
                    <a:pt x="25" y="72"/>
                    <a:pt x="26" y="71"/>
                    <a:pt x="27" y="70"/>
                  </a:cubicBezTo>
                  <a:cubicBezTo>
                    <a:pt x="27" y="70"/>
                    <a:pt x="28" y="70"/>
                    <a:pt x="28" y="71"/>
                  </a:cubicBezTo>
                  <a:cubicBezTo>
                    <a:pt x="27" y="72"/>
                    <a:pt x="26" y="73"/>
                    <a:pt x="25" y="74"/>
                  </a:cubicBezTo>
                  <a:moveTo>
                    <a:pt x="23" y="73"/>
                  </a:moveTo>
                  <a:cubicBezTo>
                    <a:pt x="21" y="72"/>
                    <a:pt x="19" y="70"/>
                    <a:pt x="17" y="69"/>
                  </a:cubicBezTo>
                  <a:cubicBezTo>
                    <a:pt x="18" y="68"/>
                    <a:pt x="19" y="66"/>
                    <a:pt x="21" y="65"/>
                  </a:cubicBezTo>
                  <a:cubicBezTo>
                    <a:pt x="22" y="66"/>
                    <a:pt x="24" y="68"/>
                    <a:pt x="25" y="69"/>
                  </a:cubicBezTo>
                  <a:cubicBezTo>
                    <a:pt x="24" y="70"/>
                    <a:pt x="23" y="71"/>
                    <a:pt x="23" y="73"/>
                  </a:cubicBezTo>
                  <a:moveTo>
                    <a:pt x="16" y="68"/>
                  </a:moveTo>
                  <a:cubicBezTo>
                    <a:pt x="15" y="67"/>
                    <a:pt x="14" y="66"/>
                    <a:pt x="13" y="64"/>
                  </a:cubicBezTo>
                  <a:cubicBezTo>
                    <a:pt x="13" y="63"/>
                    <a:pt x="15" y="61"/>
                    <a:pt x="16" y="59"/>
                  </a:cubicBezTo>
                  <a:cubicBezTo>
                    <a:pt x="17" y="61"/>
                    <a:pt x="18" y="62"/>
                    <a:pt x="19" y="64"/>
                  </a:cubicBezTo>
                  <a:cubicBezTo>
                    <a:pt x="18" y="65"/>
                    <a:pt x="17" y="67"/>
                    <a:pt x="16" y="68"/>
                  </a:cubicBezTo>
                  <a:moveTo>
                    <a:pt x="11" y="63"/>
                  </a:moveTo>
                  <a:cubicBezTo>
                    <a:pt x="11" y="62"/>
                    <a:pt x="10" y="61"/>
                    <a:pt x="9" y="60"/>
                  </a:cubicBezTo>
                  <a:cubicBezTo>
                    <a:pt x="11" y="58"/>
                    <a:pt x="12" y="57"/>
                    <a:pt x="13" y="55"/>
                  </a:cubicBezTo>
                  <a:cubicBezTo>
                    <a:pt x="14" y="56"/>
                    <a:pt x="14" y="57"/>
                    <a:pt x="15" y="58"/>
                  </a:cubicBezTo>
                  <a:cubicBezTo>
                    <a:pt x="14" y="59"/>
                    <a:pt x="12" y="61"/>
                    <a:pt x="11" y="63"/>
                  </a:cubicBezTo>
                  <a:moveTo>
                    <a:pt x="9" y="58"/>
                  </a:moveTo>
                  <a:cubicBezTo>
                    <a:pt x="8" y="57"/>
                    <a:pt x="7" y="56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8" y="53"/>
                    <a:pt x="10" y="51"/>
                    <a:pt x="11" y="50"/>
                  </a:cubicBezTo>
                  <a:cubicBezTo>
                    <a:pt x="11" y="50"/>
                    <a:pt x="11" y="51"/>
                    <a:pt x="12" y="52"/>
                  </a:cubicBezTo>
                  <a:cubicBezTo>
                    <a:pt x="12" y="52"/>
                    <a:pt x="12" y="53"/>
                    <a:pt x="12" y="53"/>
                  </a:cubicBezTo>
                  <a:cubicBezTo>
                    <a:pt x="11" y="55"/>
                    <a:pt x="10" y="57"/>
                    <a:pt x="9" y="58"/>
                  </a:cubicBezTo>
                  <a:moveTo>
                    <a:pt x="6" y="53"/>
                  </a:moveTo>
                  <a:cubicBezTo>
                    <a:pt x="6" y="51"/>
                    <a:pt x="5" y="50"/>
                    <a:pt x="5" y="49"/>
                  </a:cubicBezTo>
                  <a:cubicBezTo>
                    <a:pt x="7" y="47"/>
                    <a:pt x="8" y="46"/>
                    <a:pt x="9" y="44"/>
                  </a:cubicBezTo>
                  <a:cubicBezTo>
                    <a:pt x="10" y="45"/>
                    <a:pt x="10" y="47"/>
                    <a:pt x="10" y="48"/>
                  </a:cubicBezTo>
                  <a:cubicBezTo>
                    <a:pt x="9" y="49"/>
                    <a:pt x="8" y="50"/>
                    <a:pt x="8" y="51"/>
                  </a:cubicBezTo>
                  <a:cubicBezTo>
                    <a:pt x="7" y="52"/>
                    <a:pt x="7" y="52"/>
                    <a:pt x="6" y="53"/>
                  </a:cubicBezTo>
                  <a:moveTo>
                    <a:pt x="5" y="47"/>
                  </a:moveTo>
                  <a:cubicBezTo>
                    <a:pt x="4" y="44"/>
                    <a:pt x="4" y="41"/>
                    <a:pt x="4" y="39"/>
                  </a:cubicBezTo>
                  <a:cubicBezTo>
                    <a:pt x="5" y="38"/>
                    <a:pt x="6" y="37"/>
                    <a:pt x="7" y="36"/>
                  </a:cubicBezTo>
                  <a:cubicBezTo>
                    <a:pt x="7" y="36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7"/>
                    <a:pt x="9" y="40"/>
                    <a:pt x="9" y="42"/>
                  </a:cubicBezTo>
                  <a:cubicBezTo>
                    <a:pt x="8" y="44"/>
                    <a:pt x="6" y="45"/>
                    <a:pt x="5" y="47"/>
                  </a:cubicBezTo>
                  <a:moveTo>
                    <a:pt x="4" y="37"/>
                  </a:moveTo>
                  <a:cubicBezTo>
                    <a:pt x="4" y="36"/>
                    <a:pt x="4" y="35"/>
                    <a:pt x="4" y="34"/>
                  </a:cubicBezTo>
                  <a:cubicBezTo>
                    <a:pt x="6" y="33"/>
                    <a:pt x="7" y="31"/>
                    <a:pt x="9" y="30"/>
                  </a:cubicBezTo>
                  <a:cubicBezTo>
                    <a:pt x="9" y="31"/>
                    <a:pt x="9" y="31"/>
                    <a:pt x="9" y="32"/>
                  </a:cubicBezTo>
                  <a:cubicBezTo>
                    <a:pt x="8" y="33"/>
                    <a:pt x="7" y="34"/>
                    <a:pt x="6" y="35"/>
                  </a:cubicBezTo>
                  <a:cubicBezTo>
                    <a:pt x="5" y="36"/>
                    <a:pt x="4" y="36"/>
                    <a:pt x="4" y="37"/>
                  </a:cubicBezTo>
                  <a:moveTo>
                    <a:pt x="4" y="31"/>
                  </a:moveTo>
                  <a:cubicBezTo>
                    <a:pt x="5" y="31"/>
                    <a:pt x="5" y="30"/>
                    <a:pt x="5" y="29"/>
                  </a:cubicBezTo>
                  <a:cubicBezTo>
                    <a:pt x="6" y="28"/>
                    <a:pt x="8" y="27"/>
                    <a:pt x="9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9"/>
                    <a:pt x="6" y="30"/>
                    <a:pt x="4" y="31"/>
                  </a:cubicBezTo>
                  <a:moveTo>
                    <a:pt x="5" y="27"/>
                  </a:moveTo>
                  <a:cubicBezTo>
                    <a:pt x="6" y="26"/>
                    <a:pt x="6" y="25"/>
                    <a:pt x="7" y="24"/>
                  </a:cubicBezTo>
                  <a:cubicBezTo>
                    <a:pt x="8" y="23"/>
                    <a:pt x="9" y="22"/>
                    <a:pt x="10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2"/>
                    <a:pt x="10" y="23"/>
                    <a:pt x="10" y="24"/>
                  </a:cubicBezTo>
                  <a:cubicBezTo>
                    <a:pt x="8" y="25"/>
                    <a:pt x="7" y="26"/>
                    <a:pt x="5" y="27"/>
                  </a:cubicBezTo>
                  <a:moveTo>
                    <a:pt x="8" y="21"/>
                  </a:moveTo>
                  <a:cubicBezTo>
                    <a:pt x="8" y="20"/>
                    <a:pt x="9" y="19"/>
                    <a:pt x="9" y="19"/>
                  </a:cubicBezTo>
                  <a:cubicBezTo>
                    <a:pt x="10" y="18"/>
                    <a:pt x="11" y="18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8"/>
                    <a:pt x="11" y="19"/>
                  </a:cubicBezTo>
                  <a:cubicBezTo>
                    <a:pt x="11" y="19"/>
                    <a:pt x="10" y="20"/>
                    <a:pt x="9" y="20"/>
                  </a:cubicBezTo>
                  <a:cubicBezTo>
                    <a:pt x="9" y="20"/>
                    <a:pt x="8" y="21"/>
                    <a:pt x="8" y="21"/>
                  </a:cubicBezTo>
                  <a:moveTo>
                    <a:pt x="47" y="73"/>
                  </a:moveTo>
                  <a:cubicBezTo>
                    <a:pt x="34" y="73"/>
                    <a:pt x="20" y="63"/>
                    <a:pt x="15" y="50"/>
                  </a:cubicBezTo>
                  <a:cubicBezTo>
                    <a:pt x="13" y="46"/>
                    <a:pt x="12" y="40"/>
                    <a:pt x="12" y="35"/>
                  </a:cubicBezTo>
                  <a:cubicBezTo>
                    <a:pt x="12" y="28"/>
                    <a:pt x="13" y="21"/>
                    <a:pt x="17" y="16"/>
                  </a:cubicBezTo>
                  <a:cubicBezTo>
                    <a:pt x="20" y="10"/>
                    <a:pt x="25" y="6"/>
                    <a:pt x="32" y="5"/>
                  </a:cubicBezTo>
                  <a:cubicBezTo>
                    <a:pt x="35" y="4"/>
                    <a:pt x="37" y="4"/>
                    <a:pt x="40" y="4"/>
                  </a:cubicBezTo>
                  <a:cubicBezTo>
                    <a:pt x="48" y="4"/>
                    <a:pt x="55" y="7"/>
                    <a:pt x="61" y="11"/>
                  </a:cubicBezTo>
                  <a:cubicBezTo>
                    <a:pt x="67" y="16"/>
                    <a:pt x="72" y="23"/>
                    <a:pt x="75" y="30"/>
                  </a:cubicBezTo>
                  <a:cubicBezTo>
                    <a:pt x="76" y="34"/>
                    <a:pt x="77" y="38"/>
                    <a:pt x="77" y="42"/>
                  </a:cubicBezTo>
                  <a:cubicBezTo>
                    <a:pt x="77" y="48"/>
                    <a:pt x="75" y="55"/>
                    <a:pt x="71" y="61"/>
                  </a:cubicBezTo>
                  <a:cubicBezTo>
                    <a:pt x="67" y="66"/>
                    <a:pt x="62" y="70"/>
                    <a:pt x="55" y="72"/>
                  </a:cubicBezTo>
                  <a:cubicBezTo>
                    <a:pt x="53" y="73"/>
                    <a:pt x="50" y="73"/>
                    <a:pt x="48" y="73"/>
                  </a:cubicBezTo>
                  <a:cubicBezTo>
                    <a:pt x="48" y="73"/>
                    <a:pt x="48" y="73"/>
                    <a:pt x="47" y="73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4" y="1"/>
                    <a:pt x="31" y="1"/>
                  </a:cubicBezTo>
                  <a:cubicBezTo>
                    <a:pt x="28" y="2"/>
                    <a:pt x="24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7" y="8"/>
                    <a:pt x="13" y="10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22"/>
                    <a:pt x="0" y="30"/>
                    <a:pt x="0" y="39"/>
                  </a:cubicBezTo>
                  <a:cubicBezTo>
                    <a:pt x="0" y="44"/>
                    <a:pt x="1" y="50"/>
                    <a:pt x="3" y="55"/>
                  </a:cubicBezTo>
                  <a:cubicBezTo>
                    <a:pt x="9" y="68"/>
                    <a:pt x="20" y="78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7" y="80"/>
                    <a:pt x="39" y="80"/>
                    <a:pt x="41" y="80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2" y="80"/>
                    <a:pt x="44" y="80"/>
                    <a:pt x="45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52" y="78"/>
                    <a:pt x="58" y="75"/>
                    <a:pt x="62" y="73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7" y="70"/>
                    <a:pt x="71" y="66"/>
                    <a:pt x="74" y="62"/>
                  </a:cubicBezTo>
                  <a:cubicBezTo>
                    <a:pt x="78" y="56"/>
                    <a:pt x="80" y="49"/>
                    <a:pt x="80" y="42"/>
                  </a:cubicBezTo>
                  <a:cubicBezTo>
                    <a:pt x="80" y="37"/>
                    <a:pt x="79" y="33"/>
                    <a:pt x="78" y="29"/>
                  </a:cubicBezTo>
                  <a:cubicBezTo>
                    <a:pt x="75" y="21"/>
                    <a:pt x="70" y="14"/>
                    <a:pt x="63" y="9"/>
                  </a:cubicBezTo>
                  <a:cubicBezTo>
                    <a:pt x="57" y="4"/>
                    <a:pt x="49" y="0"/>
                    <a:pt x="4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2" name="Freeform 774"/>
            <p:cNvSpPr>
              <a:spLocks noEditPoints="1"/>
            </p:cNvSpPr>
            <p:nvPr/>
          </p:nvSpPr>
          <p:spPr bwMode="auto">
            <a:xfrm>
              <a:off x="3085" y="2917"/>
              <a:ext cx="139" cy="147"/>
            </a:xfrm>
            <a:custGeom>
              <a:avLst/>
              <a:gdLst>
                <a:gd name="T0" fmla="*/ 55 w 59"/>
                <a:gd name="T1" fmla="*/ 37 h 62"/>
                <a:gd name="T2" fmla="*/ 55 w 59"/>
                <a:gd name="T3" fmla="*/ 38 h 62"/>
                <a:gd name="T4" fmla="*/ 55 w 59"/>
                <a:gd name="T5" fmla="*/ 32 h 62"/>
                <a:gd name="T6" fmla="*/ 55 w 59"/>
                <a:gd name="T7" fmla="*/ 34 h 62"/>
                <a:gd name="T8" fmla="*/ 55 w 59"/>
                <a:gd name="T9" fmla="*/ 35 h 62"/>
                <a:gd name="T10" fmla="*/ 53 w 59"/>
                <a:gd name="T11" fmla="*/ 27 h 62"/>
                <a:gd name="T12" fmla="*/ 55 w 59"/>
                <a:gd name="T13" fmla="*/ 29 h 62"/>
                <a:gd name="T14" fmla="*/ 54 w 59"/>
                <a:gd name="T15" fmla="*/ 30 h 62"/>
                <a:gd name="T16" fmla="*/ 55 w 59"/>
                <a:gd name="T17" fmla="*/ 24 h 62"/>
                <a:gd name="T18" fmla="*/ 53 w 59"/>
                <a:gd name="T19" fmla="*/ 25 h 62"/>
                <a:gd name="T20" fmla="*/ 52 w 59"/>
                <a:gd name="T21" fmla="*/ 21 h 62"/>
                <a:gd name="T22" fmla="*/ 53 w 59"/>
                <a:gd name="T23" fmla="*/ 25 h 62"/>
                <a:gd name="T24" fmla="*/ 48 w 59"/>
                <a:gd name="T25" fmla="*/ 17 h 62"/>
                <a:gd name="T26" fmla="*/ 51 w 59"/>
                <a:gd name="T27" fmla="*/ 20 h 62"/>
                <a:gd name="T28" fmla="*/ 47 w 59"/>
                <a:gd name="T29" fmla="*/ 16 h 62"/>
                <a:gd name="T30" fmla="*/ 45 w 59"/>
                <a:gd name="T31" fmla="*/ 12 h 62"/>
                <a:gd name="T32" fmla="*/ 47 w 59"/>
                <a:gd name="T33" fmla="*/ 16 h 62"/>
                <a:gd name="T34" fmla="*/ 41 w 59"/>
                <a:gd name="T35" fmla="*/ 10 h 62"/>
                <a:gd name="T36" fmla="*/ 41 w 59"/>
                <a:gd name="T37" fmla="*/ 8 h 62"/>
                <a:gd name="T38" fmla="*/ 44 w 59"/>
                <a:gd name="T39" fmla="*/ 10 h 62"/>
                <a:gd name="T40" fmla="*/ 32 w 59"/>
                <a:gd name="T41" fmla="*/ 59 h 62"/>
                <a:gd name="T42" fmla="*/ 3 w 59"/>
                <a:gd name="T43" fmla="*/ 28 h 62"/>
                <a:gd name="T44" fmla="*/ 11 w 59"/>
                <a:gd name="T45" fmla="*/ 8 h 62"/>
                <a:gd name="T46" fmla="*/ 16 w 59"/>
                <a:gd name="T47" fmla="*/ 7 h 62"/>
                <a:gd name="T48" fmla="*/ 39 w 59"/>
                <a:gd name="T49" fmla="*/ 12 h 62"/>
                <a:gd name="T50" fmla="*/ 40 w 59"/>
                <a:gd name="T51" fmla="*/ 14 h 62"/>
                <a:gd name="T52" fmla="*/ 50 w 59"/>
                <a:gd name="T53" fmla="*/ 28 h 62"/>
                <a:gd name="T54" fmla="*/ 44 w 59"/>
                <a:gd name="T55" fmla="*/ 56 h 62"/>
                <a:gd name="T56" fmla="*/ 38 w 59"/>
                <a:gd name="T57" fmla="*/ 58 h 62"/>
                <a:gd name="T58" fmla="*/ 32 w 59"/>
                <a:gd name="T59" fmla="*/ 59 h 62"/>
                <a:gd name="T60" fmla="*/ 36 w 59"/>
                <a:gd name="T61" fmla="*/ 6 h 62"/>
                <a:gd name="T62" fmla="*/ 39 w 59"/>
                <a:gd name="T63" fmla="*/ 7 h 62"/>
                <a:gd name="T64" fmla="*/ 34 w 59"/>
                <a:gd name="T65" fmla="*/ 5 h 62"/>
                <a:gd name="T66" fmla="*/ 32 w 59"/>
                <a:gd name="T67" fmla="*/ 4 h 62"/>
                <a:gd name="T68" fmla="*/ 34 w 59"/>
                <a:gd name="T69" fmla="*/ 5 h 62"/>
                <a:gd name="T70" fmla="*/ 30 w 59"/>
                <a:gd name="T71" fmla="*/ 4 h 62"/>
                <a:gd name="T72" fmla="*/ 30 w 59"/>
                <a:gd name="T73" fmla="*/ 4 h 62"/>
                <a:gd name="T74" fmla="*/ 26 w 59"/>
                <a:gd name="T75" fmla="*/ 0 h 62"/>
                <a:gd name="T76" fmla="*/ 4 w 59"/>
                <a:gd name="T77" fmla="*/ 11 h 62"/>
                <a:gd name="T78" fmla="*/ 2 w 59"/>
                <a:gd name="T79" fmla="*/ 42 h 62"/>
                <a:gd name="T80" fmla="*/ 39 w 59"/>
                <a:gd name="T81" fmla="*/ 62 h 62"/>
                <a:gd name="T82" fmla="*/ 59 w 59"/>
                <a:gd name="T83" fmla="*/ 34 h 62"/>
                <a:gd name="T84" fmla="*/ 45 w 59"/>
                <a:gd name="T85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" h="62">
                  <a:moveTo>
                    <a:pt x="55" y="38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8"/>
                    <a:pt x="55" y="38"/>
                    <a:pt x="55" y="38"/>
                  </a:cubicBezTo>
                  <a:moveTo>
                    <a:pt x="55" y="35"/>
                  </a:moveTo>
                  <a:cubicBezTo>
                    <a:pt x="55" y="34"/>
                    <a:pt x="55" y="33"/>
                    <a:pt x="55" y="32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3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5"/>
                    <a:pt x="55" y="35"/>
                    <a:pt x="55" y="35"/>
                  </a:cubicBezTo>
                  <a:moveTo>
                    <a:pt x="54" y="30"/>
                  </a:moveTo>
                  <a:cubicBezTo>
                    <a:pt x="54" y="29"/>
                    <a:pt x="54" y="28"/>
                    <a:pt x="53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7"/>
                    <a:pt x="55" y="28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moveTo>
                    <a:pt x="55" y="25"/>
                  </a:moveTo>
                  <a:cubicBezTo>
                    <a:pt x="55" y="24"/>
                    <a:pt x="55" y="24"/>
                    <a:pt x="55" y="24"/>
                  </a:cubicBezTo>
                  <a:cubicBezTo>
                    <a:pt x="55" y="25"/>
                    <a:pt x="55" y="25"/>
                    <a:pt x="55" y="25"/>
                  </a:cubicBezTo>
                  <a:moveTo>
                    <a:pt x="53" y="25"/>
                  </a:moveTo>
                  <a:cubicBezTo>
                    <a:pt x="52" y="24"/>
                    <a:pt x="52" y="23"/>
                    <a:pt x="51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2"/>
                    <a:pt x="53" y="23"/>
                    <a:pt x="53" y="24"/>
                  </a:cubicBezTo>
                  <a:cubicBezTo>
                    <a:pt x="53" y="25"/>
                    <a:pt x="53" y="25"/>
                    <a:pt x="53" y="25"/>
                  </a:cubicBezTo>
                  <a:moveTo>
                    <a:pt x="50" y="20"/>
                  </a:moveTo>
                  <a:cubicBezTo>
                    <a:pt x="49" y="19"/>
                    <a:pt x="49" y="18"/>
                    <a:pt x="48" y="17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8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moveTo>
                    <a:pt x="47" y="16"/>
                  </a:moveTo>
                  <a:cubicBezTo>
                    <a:pt x="46" y="14"/>
                    <a:pt x="45" y="13"/>
                    <a:pt x="44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7" y="14"/>
                    <a:pt x="48" y="15"/>
                  </a:cubicBezTo>
                  <a:cubicBezTo>
                    <a:pt x="47" y="16"/>
                    <a:pt x="47" y="16"/>
                    <a:pt x="47" y="16"/>
                  </a:cubicBezTo>
                  <a:moveTo>
                    <a:pt x="43" y="11"/>
                  </a:moveTo>
                  <a:cubicBezTo>
                    <a:pt x="42" y="11"/>
                    <a:pt x="42" y="10"/>
                    <a:pt x="41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9"/>
                    <a:pt x="42" y="9"/>
                    <a:pt x="43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3" y="11"/>
                    <a:pt x="43" y="11"/>
                    <a:pt x="43" y="11"/>
                  </a:cubicBezTo>
                  <a:moveTo>
                    <a:pt x="32" y="59"/>
                  </a:moveTo>
                  <a:cubicBezTo>
                    <a:pt x="21" y="59"/>
                    <a:pt x="9" y="51"/>
                    <a:pt x="5" y="41"/>
                  </a:cubicBezTo>
                  <a:cubicBezTo>
                    <a:pt x="4" y="37"/>
                    <a:pt x="3" y="33"/>
                    <a:pt x="3" y="28"/>
                  </a:cubicBezTo>
                  <a:cubicBezTo>
                    <a:pt x="3" y="23"/>
                    <a:pt x="4" y="17"/>
                    <a:pt x="7" y="13"/>
                  </a:cubicBezTo>
                  <a:cubicBezTo>
                    <a:pt x="8" y="11"/>
                    <a:pt x="10" y="10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4" y="7"/>
                    <a:pt x="16" y="7"/>
                  </a:cubicBezTo>
                  <a:cubicBezTo>
                    <a:pt x="18" y="6"/>
                    <a:pt x="20" y="6"/>
                    <a:pt x="22" y="6"/>
                  </a:cubicBezTo>
                  <a:cubicBezTo>
                    <a:pt x="28" y="6"/>
                    <a:pt x="34" y="8"/>
                    <a:pt x="39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5" y="18"/>
                    <a:pt x="48" y="22"/>
                    <a:pt x="50" y="28"/>
                  </a:cubicBezTo>
                  <a:cubicBezTo>
                    <a:pt x="51" y="30"/>
                    <a:pt x="52" y="33"/>
                    <a:pt x="52" y="36"/>
                  </a:cubicBezTo>
                  <a:cubicBezTo>
                    <a:pt x="52" y="44"/>
                    <a:pt x="49" y="51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2" y="57"/>
                    <a:pt x="40" y="58"/>
                    <a:pt x="38" y="58"/>
                  </a:cubicBezTo>
                  <a:cubicBezTo>
                    <a:pt x="36" y="59"/>
                    <a:pt x="34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moveTo>
                    <a:pt x="39" y="8"/>
                  </a:moveTo>
                  <a:cubicBezTo>
                    <a:pt x="38" y="7"/>
                    <a:pt x="37" y="7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7" y="6"/>
                    <a:pt x="38" y="7"/>
                    <a:pt x="39" y="7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4" y="5"/>
                  </a:moveTo>
                  <a:cubicBezTo>
                    <a:pt x="33" y="5"/>
                    <a:pt x="33" y="5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0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1" y="0"/>
                    <a:pt x="19" y="1"/>
                  </a:cubicBezTo>
                  <a:cubicBezTo>
                    <a:pt x="12" y="2"/>
                    <a:pt x="7" y="6"/>
                    <a:pt x="4" y="11"/>
                  </a:cubicBezTo>
                  <a:cubicBezTo>
                    <a:pt x="1" y="16"/>
                    <a:pt x="0" y="22"/>
                    <a:pt x="0" y="28"/>
                  </a:cubicBezTo>
                  <a:cubicBezTo>
                    <a:pt x="0" y="33"/>
                    <a:pt x="1" y="38"/>
                    <a:pt x="2" y="42"/>
                  </a:cubicBezTo>
                  <a:cubicBezTo>
                    <a:pt x="7" y="54"/>
                    <a:pt x="19" y="62"/>
                    <a:pt x="32" y="62"/>
                  </a:cubicBezTo>
                  <a:cubicBezTo>
                    <a:pt x="34" y="62"/>
                    <a:pt x="37" y="62"/>
                    <a:pt x="39" y="62"/>
                  </a:cubicBezTo>
                  <a:cubicBezTo>
                    <a:pt x="45" y="60"/>
                    <a:pt x="50" y="56"/>
                    <a:pt x="53" y="51"/>
                  </a:cubicBezTo>
                  <a:cubicBezTo>
                    <a:pt x="57" y="46"/>
                    <a:pt x="59" y="40"/>
                    <a:pt x="59" y="34"/>
                  </a:cubicBezTo>
                  <a:cubicBezTo>
                    <a:pt x="59" y="31"/>
                    <a:pt x="58" y="27"/>
                    <a:pt x="57" y="24"/>
                  </a:cubicBezTo>
                  <a:cubicBezTo>
                    <a:pt x="54" y="17"/>
                    <a:pt x="50" y="11"/>
                    <a:pt x="45" y="7"/>
                  </a:cubicBezTo>
                  <a:cubicBezTo>
                    <a:pt x="39" y="3"/>
                    <a:pt x="33" y="0"/>
                    <a:pt x="2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3" name="Freeform 775"/>
            <p:cNvSpPr>
              <a:spLocks noEditPoints="1"/>
            </p:cNvSpPr>
            <p:nvPr/>
          </p:nvSpPr>
          <p:spPr bwMode="auto">
            <a:xfrm>
              <a:off x="3111" y="2943"/>
              <a:ext cx="78" cy="102"/>
            </a:xfrm>
            <a:custGeom>
              <a:avLst/>
              <a:gdLst>
                <a:gd name="T0" fmla="*/ 4 w 33"/>
                <a:gd name="T1" fmla="*/ 19 h 43"/>
                <a:gd name="T2" fmla="*/ 4 w 33"/>
                <a:gd name="T3" fmla="*/ 12 h 43"/>
                <a:gd name="T4" fmla="*/ 7 w 33"/>
                <a:gd name="T5" fmla="*/ 8 h 43"/>
                <a:gd name="T6" fmla="*/ 6 w 33"/>
                <a:gd name="T7" fmla="*/ 4 h 43"/>
                <a:gd name="T8" fmla="*/ 7 w 33"/>
                <a:gd name="T9" fmla="*/ 3 h 43"/>
                <a:gd name="T10" fmla="*/ 8 w 33"/>
                <a:gd name="T11" fmla="*/ 4 h 43"/>
                <a:gd name="T12" fmla="*/ 11 w 33"/>
                <a:gd name="T13" fmla="*/ 8 h 43"/>
                <a:gd name="T14" fmla="*/ 15 w 33"/>
                <a:gd name="T15" fmla="*/ 7 h 43"/>
                <a:gd name="T16" fmla="*/ 18 w 33"/>
                <a:gd name="T17" fmla="*/ 10 h 43"/>
                <a:gd name="T18" fmla="*/ 15 w 33"/>
                <a:gd name="T19" fmla="*/ 9 h 43"/>
                <a:gd name="T20" fmla="*/ 8 w 33"/>
                <a:gd name="T21" fmla="*/ 13 h 43"/>
                <a:gd name="T22" fmla="*/ 9 w 33"/>
                <a:gd name="T23" fmla="*/ 20 h 43"/>
                <a:gd name="T24" fmla="*/ 13 w 33"/>
                <a:gd name="T25" fmla="*/ 20 h 43"/>
                <a:gd name="T26" fmla="*/ 27 w 33"/>
                <a:gd name="T27" fmla="*/ 21 h 43"/>
                <a:gd name="T28" fmla="*/ 30 w 33"/>
                <a:gd name="T29" fmla="*/ 27 h 43"/>
                <a:gd name="T30" fmla="*/ 27 w 33"/>
                <a:gd name="T31" fmla="*/ 33 h 43"/>
                <a:gd name="T32" fmla="*/ 27 w 33"/>
                <a:gd name="T33" fmla="*/ 36 h 43"/>
                <a:gd name="T34" fmla="*/ 29 w 33"/>
                <a:gd name="T35" fmla="*/ 39 h 43"/>
                <a:gd name="T36" fmla="*/ 26 w 33"/>
                <a:gd name="T37" fmla="*/ 36 h 43"/>
                <a:gd name="T38" fmla="*/ 22 w 33"/>
                <a:gd name="T39" fmla="*/ 36 h 43"/>
                <a:gd name="T40" fmla="*/ 14 w 33"/>
                <a:gd name="T41" fmla="*/ 34 h 43"/>
                <a:gd name="T42" fmla="*/ 24 w 33"/>
                <a:gd name="T43" fmla="*/ 32 h 43"/>
                <a:gd name="T44" fmla="*/ 21 w 33"/>
                <a:gd name="T45" fmla="*/ 22 h 43"/>
                <a:gd name="T46" fmla="*/ 12 w 33"/>
                <a:gd name="T47" fmla="*/ 23 h 43"/>
                <a:gd name="T48" fmla="*/ 12 w 33"/>
                <a:gd name="T49" fmla="*/ 23 h 43"/>
                <a:gd name="T50" fmla="*/ 3 w 33"/>
                <a:gd name="T51" fmla="*/ 2 h 43"/>
                <a:gd name="T52" fmla="*/ 2 w 33"/>
                <a:gd name="T53" fmla="*/ 3 h 43"/>
                <a:gd name="T54" fmla="*/ 3 w 33"/>
                <a:gd name="T55" fmla="*/ 8 h 43"/>
                <a:gd name="T56" fmla="*/ 0 w 33"/>
                <a:gd name="T57" fmla="*/ 15 h 43"/>
                <a:gd name="T58" fmla="*/ 12 w 33"/>
                <a:gd name="T59" fmla="*/ 26 h 43"/>
                <a:gd name="T60" fmla="*/ 20 w 33"/>
                <a:gd name="T61" fmla="*/ 25 h 43"/>
                <a:gd name="T62" fmla="*/ 23 w 33"/>
                <a:gd name="T63" fmla="*/ 26 h 43"/>
                <a:gd name="T64" fmla="*/ 20 w 33"/>
                <a:gd name="T65" fmla="*/ 30 h 43"/>
                <a:gd name="T66" fmla="*/ 17 w 33"/>
                <a:gd name="T67" fmla="*/ 29 h 43"/>
                <a:gd name="T68" fmla="*/ 11 w 33"/>
                <a:gd name="T69" fmla="*/ 32 h 43"/>
                <a:gd name="T70" fmla="*/ 23 w 33"/>
                <a:gd name="T71" fmla="*/ 39 h 43"/>
                <a:gd name="T72" fmla="*/ 26 w 33"/>
                <a:gd name="T73" fmla="*/ 42 h 43"/>
                <a:gd name="T74" fmla="*/ 28 w 33"/>
                <a:gd name="T75" fmla="*/ 43 h 43"/>
                <a:gd name="T76" fmla="*/ 29 w 33"/>
                <a:gd name="T77" fmla="*/ 43 h 43"/>
                <a:gd name="T78" fmla="*/ 33 w 33"/>
                <a:gd name="T79" fmla="*/ 40 h 43"/>
                <a:gd name="T80" fmla="*/ 31 w 33"/>
                <a:gd name="T81" fmla="*/ 35 h 43"/>
                <a:gd name="T82" fmla="*/ 33 w 33"/>
                <a:gd name="T83" fmla="*/ 27 h 43"/>
                <a:gd name="T84" fmla="*/ 21 w 33"/>
                <a:gd name="T85" fmla="*/ 17 h 43"/>
                <a:gd name="T86" fmla="*/ 12 w 33"/>
                <a:gd name="T87" fmla="*/ 17 h 43"/>
                <a:gd name="T88" fmla="*/ 10 w 33"/>
                <a:gd name="T89" fmla="*/ 16 h 43"/>
                <a:gd name="T90" fmla="*/ 15 w 33"/>
                <a:gd name="T91" fmla="*/ 12 h 43"/>
                <a:gd name="T92" fmla="*/ 16 w 33"/>
                <a:gd name="T93" fmla="*/ 13 h 43"/>
                <a:gd name="T94" fmla="*/ 18 w 33"/>
                <a:gd name="T95" fmla="*/ 13 h 43"/>
                <a:gd name="T96" fmla="*/ 24 w 33"/>
                <a:gd name="T97" fmla="*/ 9 h 43"/>
                <a:gd name="T98" fmla="*/ 11 w 33"/>
                <a:gd name="T99" fmla="*/ 4 h 43"/>
                <a:gd name="T100" fmla="*/ 8 w 33"/>
                <a:gd name="T101" fmla="*/ 0 h 43"/>
                <a:gd name="T102" fmla="*/ 8 w 33"/>
                <a:gd name="T10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43">
                  <a:moveTo>
                    <a:pt x="12" y="23"/>
                  </a:moveTo>
                  <a:cubicBezTo>
                    <a:pt x="11" y="23"/>
                    <a:pt x="9" y="22"/>
                    <a:pt x="7" y="21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4" y="18"/>
                    <a:pt x="3" y="17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1"/>
                    <a:pt x="5" y="10"/>
                    <a:pt x="6" y="10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6" y="6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7"/>
                    <a:pt x="10" y="7"/>
                  </a:cubicBezTo>
                  <a:cubicBezTo>
                    <a:pt x="10" y="7"/>
                    <a:pt x="10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2" y="7"/>
                    <a:pt x="14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7"/>
                    <a:pt x="19" y="7"/>
                    <a:pt x="20" y="9"/>
                  </a:cubicBezTo>
                  <a:cubicBezTo>
                    <a:pt x="20" y="9"/>
                    <a:pt x="19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9"/>
                    <a:pt x="16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9"/>
                    <a:pt x="11" y="10"/>
                    <a:pt x="10" y="11"/>
                  </a:cubicBezTo>
                  <a:cubicBezTo>
                    <a:pt x="9" y="12"/>
                    <a:pt x="8" y="12"/>
                    <a:pt x="8" y="13"/>
                  </a:cubicBezTo>
                  <a:cubicBezTo>
                    <a:pt x="7" y="14"/>
                    <a:pt x="6" y="15"/>
                    <a:pt x="6" y="16"/>
                  </a:cubicBezTo>
                  <a:cubicBezTo>
                    <a:pt x="6" y="16"/>
                    <a:pt x="7" y="17"/>
                    <a:pt x="7" y="17"/>
                  </a:cubicBezTo>
                  <a:cubicBezTo>
                    <a:pt x="7" y="19"/>
                    <a:pt x="8" y="20"/>
                    <a:pt x="9" y="20"/>
                  </a:cubicBezTo>
                  <a:cubicBezTo>
                    <a:pt x="10" y="20"/>
                    <a:pt x="12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5" y="20"/>
                    <a:pt x="18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3" y="20"/>
                    <a:pt x="25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30" y="25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29" y="29"/>
                    <a:pt x="28" y="31"/>
                  </a:cubicBezTo>
                  <a:cubicBezTo>
                    <a:pt x="28" y="31"/>
                    <a:pt x="28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4"/>
                    <a:pt x="26" y="35"/>
                    <a:pt x="27" y="35"/>
                  </a:cubicBezTo>
                  <a:cubicBezTo>
                    <a:pt x="27" y="35"/>
                    <a:pt x="27" y="36"/>
                    <a:pt x="27" y="36"/>
                  </a:cubicBezTo>
                  <a:cubicBezTo>
                    <a:pt x="28" y="36"/>
                    <a:pt x="28" y="37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8" y="39"/>
                    <a:pt x="28" y="39"/>
                  </a:cubicBezTo>
                  <a:cubicBezTo>
                    <a:pt x="27" y="38"/>
                    <a:pt x="27" y="38"/>
                    <a:pt x="26" y="37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3" y="35"/>
                    <a:pt x="22" y="36"/>
                    <a:pt x="22" y="36"/>
                  </a:cubicBezTo>
                  <a:cubicBezTo>
                    <a:pt x="21" y="36"/>
                    <a:pt x="20" y="36"/>
                    <a:pt x="20" y="36"/>
                  </a:cubicBezTo>
                  <a:cubicBezTo>
                    <a:pt x="20" y="36"/>
                    <a:pt x="20" y="36"/>
                    <a:pt x="19" y="36"/>
                  </a:cubicBezTo>
                  <a:cubicBezTo>
                    <a:pt x="17" y="36"/>
                    <a:pt x="15" y="35"/>
                    <a:pt x="14" y="34"/>
                  </a:cubicBezTo>
                  <a:cubicBezTo>
                    <a:pt x="15" y="33"/>
                    <a:pt x="15" y="33"/>
                    <a:pt x="16" y="33"/>
                  </a:cubicBezTo>
                  <a:cubicBezTo>
                    <a:pt x="17" y="33"/>
                    <a:pt x="18" y="33"/>
                    <a:pt x="20" y="33"/>
                  </a:cubicBezTo>
                  <a:cubicBezTo>
                    <a:pt x="21" y="33"/>
                    <a:pt x="23" y="33"/>
                    <a:pt x="24" y="32"/>
                  </a:cubicBezTo>
                  <a:cubicBezTo>
                    <a:pt x="26" y="31"/>
                    <a:pt x="27" y="29"/>
                    <a:pt x="27" y="27"/>
                  </a:cubicBezTo>
                  <a:cubicBezTo>
                    <a:pt x="27" y="25"/>
                    <a:pt x="27" y="24"/>
                    <a:pt x="26" y="23"/>
                  </a:cubicBezTo>
                  <a:cubicBezTo>
                    <a:pt x="24" y="22"/>
                    <a:pt x="23" y="22"/>
                    <a:pt x="21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7" y="22"/>
                    <a:pt x="15" y="22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moveTo>
                    <a:pt x="7" y="0"/>
                  </a:moveTo>
                  <a:cubicBezTo>
                    <a:pt x="6" y="0"/>
                    <a:pt x="5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5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9"/>
                    <a:pt x="2" y="9"/>
                    <a:pt x="2" y="10"/>
                  </a:cubicBezTo>
                  <a:cubicBezTo>
                    <a:pt x="1" y="11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8"/>
                    <a:pt x="1" y="19"/>
                    <a:pt x="2" y="21"/>
                  </a:cubicBezTo>
                  <a:cubicBezTo>
                    <a:pt x="3" y="23"/>
                    <a:pt x="5" y="24"/>
                    <a:pt x="7" y="25"/>
                  </a:cubicBezTo>
                  <a:cubicBezTo>
                    <a:pt x="9" y="26"/>
                    <a:pt x="11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26"/>
                    <a:pt x="17" y="25"/>
                    <a:pt x="20" y="25"/>
                  </a:cubicBezTo>
                  <a:cubicBezTo>
                    <a:pt x="20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5"/>
                    <a:pt x="23" y="25"/>
                    <a:pt x="23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8"/>
                    <a:pt x="23" y="29"/>
                    <a:pt x="22" y="29"/>
                  </a:cubicBezTo>
                  <a:cubicBezTo>
                    <a:pt x="22" y="30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9" y="30"/>
                    <a:pt x="18" y="30"/>
                    <a:pt x="17" y="29"/>
                  </a:cubicBezTo>
                  <a:cubicBezTo>
                    <a:pt x="17" y="29"/>
                    <a:pt x="16" y="29"/>
                    <a:pt x="16" y="29"/>
                  </a:cubicBezTo>
                  <a:cubicBezTo>
                    <a:pt x="16" y="29"/>
                    <a:pt x="15" y="29"/>
                    <a:pt x="15" y="29"/>
                  </a:cubicBezTo>
                  <a:cubicBezTo>
                    <a:pt x="14" y="30"/>
                    <a:pt x="12" y="31"/>
                    <a:pt x="11" y="32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2" y="38"/>
                    <a:pt x="16" y="39"/>
                    <a:pt x="20" y="39"/>
                  </a:cubicBezTo>
                  <a:cubicBezTo>
                    <a:pt x="21" y="39"/>
                    <a:pt x="22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5" y="41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3"/>
                    <a:pt x="27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2"/>
                    <a:pt x="30" y="42"/>
                    <a:pt x="30" y="42"/>
                  </a:cubicBezTo>
                  <a:cubicBezTo>
                    <a:pt x="31" y="42"/>
                    <a:pt x="32" y="41"/>
                    <a:pt x="32" y="41"/>
                  </a:cubicBezTo>
                  <a:cubicBezTo>
                    <a:pt x="33" y="41"/>
                    <a:pt x="33" y="4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39"/>
                    <a:pt x="33" y="39"/>
                    <a:pt x="33" y="38"/>
                  </a:cubicBezTo>
                  <a:cubicBezTo>
                    <a:pt x="32" y="37"/>
                    <a:pt x="31" y="36"/>
                    <a:pt x="31" y="3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1" y="33"/>
                    <a:pt x="31" y="33"/>
                  </a:cubicBezTo>
                  <a:cubicBezTo>
                    <a:pt x="32" y="31"/>
                    <a:pt x="33" y="29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23"/>
                    <a:pt x="31" y="20"/>
                    <a:pt x="28" y="18"/>
                  </a:cubicBezTo>
                  <a:cubicBezTo>
                    <a:pt x="26" y="17"/>
                    <a:pt x="23" y="17"/>
                    <a:pt x="21" y="17"/>
                  </a:cubicBezTo>
                  <a:cubicBezTo>
                    <a:pt x="18" y="17"/>
                    <a:pt x="15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2" y="17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5"/>
                  </a:cubicBezTo>
                  <a:cubicBezTo>
                    <a:pt x="11" y="15"/>
                    <a:pt x="11" y="14"/>
                    <a:pt x="12" y="14"/>
                  </a:cubicBezTo>
                  <a:cubicBezTo>
                    <a:pt x="13" y="13"/>
                    <a:pt x="14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2"/>
                    <a:pt x="23" y="11"/>
                    <a:pt x="24" y="9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2" y="5"/>
                    <a:pt x="18" y="3"/>
                    <a:pt x="15" y="3"/>
                  </a:cubicBezTo>
                  <a:cubicBezTo>
                    <a:pt x="14" y="3"/>
                    <a:pt x="13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9" y="1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4" name="Freeform 776"/>
            <p:cNvSpPr>
              <a:spLocks noEditPoints="1"/>
            </p:cNvSpPr>
            <p:nvPr/>
          </p:nvSpPr>
          <p:spPr bwMode="auto">
            <a:xfrm>
              <a:off x="2926" y="3175"/>
              <a:ext cx="187" cy="192"/>
            </a:xfrm>
            <a:custGeom>
              <a:avLst/>
              <a:gdLst>
                <a:gd name="T0" fmla="*/ 19 w 79"/>
                <a:gd name="T1" fmla="*/ 70 h 81"/>
                <a:gd name="T2" fmla="*/ 15 w 79"/>
                <a:gd name="T3" fmla="*/ 67 h 81"/>
                <a:gd name="T4" fmla="*/ 17 w 79"/>
                <a:gd name="T5" fmla="*/ 69 h 81"/>
                <a:gd name="T6" fmla="*/ 16 w 79"/>
                <a:gd name="T7" fmla="*/ 69 h 81"/>
                <a:gd name="T8" fmla="*/ 14 w 79"/>
                <a:gd name="T9" fmla="*/ 64 h 81"/>
                <a:gd name="T10" fmla="*/ 11 w 79"/>
                <a:gd name="T11" fmla="*/ 63 h 81"/>
                <a:gd name="T12" fmla="*/ 13 w 79"/>
                <a:gd name="T13" fmla="*/ 62 h 81"/>
                <a:gd name="T14" fmla="*/ 8 w 79"/>
                <a:gd name="T15" fmla="*/ 59 h 81"/>
                <a:gd name="T16" fmla="*/ 9 w 79"/>
                <a:gd name="T17" fmla="*/ 60 h 81"/>
                <a:gd name="T18" fmla="*/ 11 w 79"/>
                <a:gd name="T19" fmla="*/ 55 h 81"/>
                <a:gd name="T20" fmla="*/ 6 w 79"/>
                <a:gd name="T21" fmla="*/ 53 h 81"/>
                <a:gd name="T22" fmla="*/ 10 w 79"/>
                <a:gd name="T23" fmla="*/ 53 h 81"/>
                <a:gd name="T24" fmla="*/ 4 w 79"/>
                <a:gd name="T25" fmla="*/ 45 h 81"/>
                <a:gd name="T26" fmla="*/ 9 w 79"/>
                <a:gd name="T27" fmla="*/ 50 h 81"/>
                <a:gd name="T28" fmla="*/ 4 w 79"/>
                <a:gd name="T29" fmla="*/ 42 h 81"/>
                <a:gd name="T30" fmla="*/ 9 w 79"/>
                <a:gd name="T31" fmla="*/ 42 h 81"/>
                <a:gd name="T32" fmla="*/ 5 w 79"/>
                <a:gd name="T33" fmla="*/ 32 h 81"/>
                <a:gd name="T34" fmla="*/ 4 w 79"/>
                <a:gd name="T35" fmla="*/ 36 h 81"/>
                <a:gd name="T36" fmla="*/ 11 w 79"/>
                <a:gd name="T37" fmla="*/ 26 h 81"/>
                <a:gd name="T38" fmla="*/ 12 w 79"/>
                <a:gd name="T39" fmla="*/ 30 h 81"/>
                <a:gd name="T40" fmla="*/ 10 w 79"/>
                <a:gd name="T41" fmla="*/ 21 h 81"/>
                <a:gd name="T42" fmla="*/ 10 w 79"/>
                <a:gd name="T43" fmla="*/ 25 h 81"/>
                <a:gd name="T44" fmla="*/ 11 w 79"/>
                <a:gd name="T45" fmla="*/ 20 h 81"/>
                <a:gd name="T46" fmla="*/ 23 w 79"/>
                <a:gd name="T47" fmla="*/ 14 h 81"/>
                <a:gd name="T48" fmla="*/ 20 w 79"/>
                <a:gd name="T49" fmla="*/ 12 h 81"/>
                <a:gd name="T50" fmla="*/ 26 w 79"/>
                <a:gd name="T51" fmla="*/ 11 h 81"/>
                <a:gd name="T52" fmla="*/ 22 w 79"/>
                <a:gd name="T53" fmla="*/ 9 h 81"/>
                <a:gd name="T54" fmla="*/ 28 w 79"/>
                <a:gd name="T55" fmla="*/ 10 h 81"/>
                <a:gd name="T56" fmla="*/ 28 w 79"/>
                <a:gd name="T57" fmla="*/ 74 h 81"/>
                <a:gd name="T58" fmla="*/ 29 w 79"/>
                <a:gd name="T59" fmla="*/ 13 h 81"/>
                <a:gd name="T60" fmla="*/ 61 w 79"/>
                <a:gd name="T61" fmla="*/ 10 h 81"/>
                <a:gd name="T62" fmla="*/ 42 w 79"/>
                <a:gd name="T63" fmla="*/ 78 h 81"/>
                <a:gd name="T64" fmla="*/ 29 w 79"/>
                <a:gd name="T65" fmla="*/ 5 h 81"/>
                <a:gd name="T66" fmla="*/ 31 w 79"/>
                <a:gd name="T67" fmla="*/ 8 h 81"/>
                <a:gd name="T68" fmla="*/ 32 w 79"/>
                <a:gd name="T69" fmla="*/ 4 h 81"/>
                <a:gd name="T70" fmla="*/ 38 w 79"/>
                <a:gd name="T71" fmla="*/ 5 h 81"/>
                <a:gd name="T72" fmla="*/ 37 w 79"/>
                <a:gd name="T73" fmla="*/ 0 h 81"/>
                <a:gd name="T74" fmla="*/ 35 w 79"/>
                <a:gd name="T75" fmla="*/ 0 h 81"/>
                <a:gd name="T76" fmla="*/ 8 w 79"/>
                <a:gd name="T77" fmla="*/ 64 h 81"/>
                <a:gd name="T78" fmla="*/ 15 w 79"/>
                <a:gd name="T79" fmla="*/ 72 h 81"/>
                <a:gd name="T80" fmla="*/ 16 w 79"/>
                <a:gd name="T81" fmla="*/ 73 h 81"/>
                <a:gd name="T82" fmla="*/ 33 w 79"/>
                <a:gd name="T83" fmla="*/ 80 h 81"/>
                <a:gd name="T84" fmla="*/ 74 w 79"/>
                <a:gd name="T85" fmla="*/ 60 h 81"/>
                <a:gd name="T86" fmla="*/ 52 w 79"/>
                <a:gd name="T87" fmla="*/ 4 h 81"/>
                <a:gd name="T88" fmla="*/ 37 w 79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9" h="81">
                  <a:moveTo>
                    <a:pt x="20" y="71"/>
                  </a:moveTo>
                  <a:cubicBezTo>
                    <a:pt x="19" y="71"/>
                    <a:pt x="19" y="71"/>
                    <a:pt x="18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1"/>
                    <a:pt x="20" y="71"/>
                    <a:pt x="20" y="71"/>
                  </a:cubicBezTo>
                  <a:moveTo>
                    <a:pt x="16" y="69"/>
                  </a:moveTo>
                  <a:cubicBezTo>
                    <a:pt x="16" y="68"/>
                    <a:pt x="15" y="68"/>
                    <a:pt x="15" y="67"/>
                  </a:cubicBezTo>
                  <a:cubicBezTo>
                    <a:pt x="15" y="67"/>
                    <a:pt x="16" y="67"/>
                    <a:pt x="16" y="67"/>
                  </a:cubicBezTo>
                  <a:cubicBezTo>
                    <a:pt x="17" y="68"/>
                    <a:pt x="17" y="68"/>
                    <a:pt x="18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9"/>
                    <a:pt x="16" y="69"/>
                    <a:pt x="16" y="69"/>
                  </a:cubicBezTo>
                  <a:moveTo>
                    <a:pt x="13" y="66"/>
                  </a:moveTo>
                  <a:cubicBezTo>
                    <a:pt x="13" y="65"/>
                    <a:pt x="12" y="65"/>
                    <a:pt x="12" y="64"/>
                  </a:cubicBezTo>
                  <a:cubicBezTo>
                    <a:pt x="13" y="64"/>
                    <a:pt x="14" y="64"/>
                    <a:pt x="14" y="64"/>
                  </a:cubicBezTo>
                  <a:cubicBezTo>
                    <a:pt x="15" y="65"/>
                    <a:pt x="15" y="65"/>
                    <a:pt x="15" y="66"/>
                  </a:cubicBezTo>
                  <a:cubicBezTo>
                    <a:pt x="15" y="66"/>
                    <a:pt x="14" y="66"/>
                    <a:pt x="13" y="66"/>
                  </a:cubicBezTo>
                  <a:moveTo>
                    <a:pt x="11" y="63"/>
                  </a:moveTo>
                  <a:cubicBezTo>
                    <a:pt x="10" y="62"/>
                    <a:pt x="10" y="62"/>
                    <a:pt x="10" y="61"/>
                  </a:cubicBezTo>
                  <a:cubicBezTo>
                    <a:pt x="11" y="61"/>
                    <a:pt x="12" y="61"/>
                    <a:pt x="13" y="61"/>
                  </a:cubicBezTo>
                  <a:cubicBezTo>
                    <a:pt x="13" y="61"/>
                    <a:pt x="13" y="62"/>
                    <a:pt x="13" y="62"/>
                  </a:cubicBezTo>
                  <a:cubicBezTo>
                    <a:pt x="13" y="62"/>
                    <a:pt x="12" y="63"/>
                    <a:pt x="11" y="63"/>
                  </a:cubicBezTo>
                  <a:moveTo>
                    <a:pt x="9" y="60"/>
                  </a:moveTo>
                  <a:cubicBezTo>
                    <a:pt x="8" y="59"/>
                    <a:pt x="8" y="59"/>
                    <a:pt x="8" y="59"/>
                  </a:cubicBezTo>
                  <a:cubicBezTo>
                    <a:pt x="9" y="59"/>
                    <a:pt x="10" y="58"/>
                    <a:pt x="12" y="58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60"/>
                    <a:pt x="10" y="60"/>
                    <a:pt x="9" y="60"/>
                  </a:cubicBezTo>
                  <a:moveTo>
                    <a:pt x="7" y="57"/>
                  </a:moveTo>
                  <a:cubicBezTo>
                    <a:pt x="7" y="57"/>
                    <a:pt x="7" y="56"/>
                    <a:pt x="6" y="55"/>
                  </a:cubicBezTo>
                  <a:cubicBezTo>
                    <a:pt x="8" y="55"/>
                    <a:pt x="9" y="55"/>
                    <a:pt x="11" y="55"/>
                  </a:cubicBezTo>
                  <a:cubicBezTo>
                    <a:pt x="11" y="55"/>
                    <a:pt x="11" y="56"/>
                    <a:pt x="11" y="56"/>
                  </a:cubicBezTo>
                  <a:cubicBezTo>
                    <a:pt x="10" y="57"/>
                    <a:pt x="9" y="57"/>
                    <a:pt x="7" y="57"/>
                  </a:cubicBezTo>
                  <a:moveTo>
                    <a:pt x="6" y="53"/>
                  </a:moveTo>
                  <a:cubicBezTo>
                    <a:pt x="6" y="53"/>
                    <a:pt x="5" y="53"/>
                    <a:pt x="5" y="52"/>
                  </a:cubicBezTo>
                  <a:cubicBezTo>
                    <a:pt x="7" y="52"/>
                    <a:pt x="8" y="52"/>
                    <a:pt x="10" y="52"/>
                  </a:cubicBezTo>
                  <a:cubicBezTo>
                    <a:pt x="10" y="52"/>
                    <a:pt x="10" y="53"/>
                    <a:pt x="10" y="53"/>
                  </a:cubicBezTo>
                  <a:cubicBezTo>
                    <a:pt x="9" y="53"/>
                    <a:pt x="7" y="53"/>
                    <a:pt x="6" y="53"/>
                  </a:cubicBezTo>
                  <a:moveTo>
                    <a:pt x="5" y="51"/>
                  </a:moveTo>
                  <a:cubicBezTo>
                    <a:pt x="4" y="49"/>
                    <a:pt x="4" y="47"/>
                    <a:pt x="4" y="45"/>
                  </a:cubicBezTo>
                  <a:cubicBezTo>
                    <a:pt x="6" y="44"/>
                    <a:pt x="7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6"/>
                    <a:pt x="9" y="48"/>
                    <a:pt x="9" y="50"/>
                  </a:cubicBezTo>
                  <a:cubicBezTo>
                    <a:pt x="8" y="50"/>
                    <a:pt x="6" y="50"/>
                    <a:pt x="5" y="51"/>
                  </a:cubicBezTo>
                  <a:moveTo>
                    <a:pt x="4" y="43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0"/>
                    <a:pt x="4" y="39"/>
                    <a:pt x="4" y="38"/>
                  </a:cubicBezTo>
                  <a:cubicBezTo>
                    <a:pt x="6" y="37"/>
                    <a:pt x="8" y="37"/>
                    <a:pt x="10" y="36"/>
                  </a:cubicBezTo>
                  <a:cubicBezTo>
                    <a:pt x="9" y="38"/>
                    <a:pt x="9" y="40"/>
                    <a:pt x="9" y="42"/>
                  </a:cubicBezTo>
                  <a:cubicBezTo>
                    <a:pt x="7" y="42"/>
                    <a:pt x="6" y="43"/>
                    <a:pt x="4" y="43"/>
                  </a:cubicBezTo>
                  <a:moveTo>
                    <a:pt x="4" y="36"/>
                  </a:moveTo>
                  <a:cubicBezTo>
                    <a:pt x="4" y="35"/>
                    <a:pt x="5" y="33"/>
                    <a:pt x="5" y="32"/>
                  </a:cubicBezTo>
                  <a:cubicBezTo>
                    <a:pt x="7" y="32"/>
                    <a:pt x="9" y="32"/>
                    <a:pt x="11" y="32"/>
                  </a:cubicBezTo>
                  <a:cubicBezTo>
                    <a:pt x="11" y="33"/>
                    <a:pt x="10" y="34"/>
                    <a:pt x="10" y="35"/>
                  </a:cubicBezTo>
                  <a:cubicBezTo>
                    <a:pt x="8" y="35"/>
                    <a:pt x="6" y="35"/>
                    <a:pt x="4" y="36"/>
                  </a:cubicBezTo>
                  <a:moveTo>
                    <a:pt x="5" y="31"/>
                  </a:moveTo>
                  <a:cubicBezTo>
                    <a:pt x="6" y="29"/>
                    <a:pt x="6" y="28"/>
                    <a:pt x="7" y="27"/>
                  </a:cubicBezTo>
                  <a:cubicBezTo>
                    <a:pt x="8" y="27"/>
                    <a:pt x="9" y="26"/>
                    <a:pt x="11" y="26"/>
                  </a:cubicBezTo>
                  <a:cubicBezTo>
                    <a:pt x="11" y="26"/>
                    <a:pt x="12" y="26"/>
                    <a:pt x="13" y="26"/>
                  </a:cubicBezTo>
                  <a:cubicBezTo>
                    <a:pt x="13" y="27"/>
                    <a:pt x="13" y="28"/>
                    <a:pt x="12" y="28"/>
                  </a:cubicBezTo>
                  <a:cubicBezTo>
                    <a:pt x="12" y="29"/>
                    <a:pt x="12" y="29"/>
                    <a:pt x="12" y="30"/>
                  </a:cubicBezTo>
                  <a:cubicBezTo>
                    <a:pt x="9" y="30"/>
                    <a:pt x="7" y="30"/>
                    <a:pt x="5" y="31"/>
                  </a:cubicBezTo>
                  <a:moveTo>
                    <a:pt x="8" y="25"/>
                  </a:moveTo>
                  <a:cubicBezTo>
                    <a:pt x="9" y="24"/>
                    <a:pt x="9" y="22"/>
                    <a:pt x="10" y="21"/>
                  </a:cubicBezTo>
                  <a:cubicBezTo>
                    <a:pt x="12" y="21"/>
                    <a:pt x="14" y="21"/>
                    <a:pt x="16" y="22"/>
                  </a:cubicBezTo>
                  <a:cubicBezTo>
                    <a:pt x="16" y="23"/>
                    <a:pt x="15" y="24"/>
                    <a:pt x="14" y="25"/>
                  </a:cubicBezTo>
                  <a:cubicBezTo>
                    <a:pt x="13" y="25"/>
                    <a:pt x="11" y="25"/>
                    <a:pt x="10" y="25"/>
                  </a:cubicBezTo>
                  <a:cubicBezTo>
                    <a:pt x="9" y="25"/>
                    <a:pt x="9" y="25"/>
                    <a:pt x="8" y="25"/>
                  </a:cubicBezTo>
                  <a:moveTo>
                    <a:pt x="17" y="20"/>
                  </a:moveTo>
                  <a:cubicBezTo>
                    <a:pt x="15" y="20"/>
                    <a:pt x="13" y="20"/>
                    <a:pt x="11" y="20"/>
                  </a:cubicBezTo>
                  <a:cubicBezTo>
                    <a:pt x="13" y="18"/>
                    <a:pt x="14" y="15"/>
                    <a:pt x="16" y="14"/>
                  </a:cubicBezTo>
                  <a:cubicBezTo>
                    <a:pt x="17" y="14"/>
                    <a:pt x="19" y="14"/>
                    <a:pt x="20" y="14"/>
                  </a:cubicBezTo>
                  <a:cubicBezTo>
                    <a:pt x="21" y="14"/>
                    <a:pt x="22" y="14"/>
                    <a:pt x="23" y="14"/>
                  </a:cubicBezTo>
                  <a:cubicBezTo>
                    <a:pt x="21" y="16"/>
                    <a:pt x="19" y="18"/>
                    <a:pt x="17" y="20"/>
                  </a:cubicBezTo>
                  <a:moveTo>
                    <a:pt x="24" y="13"/>
                  </a:moveTo>
                  <a:cubicBezTo>
                    <a:pt x="23" y="12"/>
                    <a:pt x="22" y="12"/>
                    <a:pt x="20" y="12"/>
                  </a:cubicBezTo>
                  <a:cubicBezTo>
                    <a:pt x="19" y="12"/>
                    <a:pt x="19" y="12"/>
                    <a:pt x="18" y="12"/>
                  </a:cubicBezTo>
                  <a:cubicBezTo>
                    <a:pt x="19" y="12"/>
                    <a:pt x="19" y="11"/>
                    <a:pt x="20" y="10"/>
                  </a:cubicBezTo>
                  <a:cubicBezTo>
                    <a:pt x="22" y="11"/>
                    <a:pt x="24" y="11"/>
                    <a:pt x="26" y="11"/>
                  </a:cubicBezTo>
                  <a:cubicBezTo>
                    <a:pt x="25" y="12"/>
                    <a:pt x="25" y="12"/>
                    <a:pt x="24" y="13"/>
                  </a:cubicBezTo>
                  <a:moveTo>
                    <a:pt x="28" y="10"/>
                  </a:moveTo>
                  <a:cubicBezTo>
                    <a:pt x="26" y="9"/>
                    <a:pt x="24" y="9"/>
                    <a:pt x="22" y="9"/>
                  </a:cubicBezTo>
                  <a:cubicBezTo>
                    <a:pt x="23" y="9"/>
                    <a:pt x="23" y="8"/>
                    <a:pt x="24" y="8"/>
                  </a:cubicBezTo>
                  <a:cubicBezTo>
                    <a:pt x="25" y="8"/>
                    <a:pt x="27" y="9"/>
                    <a:pt x="29" y="9"/>
                  </a:cubicBezTo>
                  <a:cubicBezTo>
                    <a:pt x="28" y="10"/>
                    <a:pt x="28" y="10"/>
                    <a:pt x="28" y="10"/>
                  </a:cubicBezTo>
                  <a:moveTo>
                    <a:pt x="42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37" y="78"/>
                    <a:pt x="32" y="76"/>
                    <a:pt x="28" y="74"/>
                  </a:cubicBezTo>
                  <a:cubicBezTo>
                    <a:pt x="18" y="67"/>
                    <a:pt x="12" y="56"/>
                    <a:pt x="12" y="44"/>
                  </a:cubicBezTo>
                  <a:cubicBezTo>
                    <a:pt x="12" y="39"/>
                    <a:pt x="13" y="34"/>
                    <a:pt x="15" y="30"/>
                  </a:cubicBezTo>
                  <a:cubicBezTo>
                    <a:pt x="18" y="23"/>
                    <a:pt x="23" y="18"/>
                    <a:pt x="29" y="13"/>
                  </a:cubicBezTo>
                  <a:cubicBezTo>
                    <a:pt x="34" y="9"/>
                    <a:pt x="41" y="6"/>
                    <a:pt x="47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52" y="6"/>
                    <a:pt x="56" y="7"/>
                    <a:pt x="61" y="10"/>
                  </a:cubicBezTo>
                  <a:cubicBezTo>
                    <a:pt x="71" y="17"/>
                    <a:pt x="76" y="28"/>
                    <a:pt x="76" y="39"/>
                  </a:cubicBezTo>
                  <a:cubicBezTo>
                    <a:pt x="76" y="46"/>
                    <a:pt x="74" y="53"/>
                    <a:pt x="71" y="59"/>
                  </a:cubicBezTo>
                  <a:cubicBezTo>
                    <a:pt x="66" y="70"/>
                    <a:pt x="54" y="78"/>
                    <a:pt x="42" y="78"/>
                  </a:cubicBezTo>
                  <a:moveTo>
                    <a:pt x="31" y="8"/>
                  </a:moveTo>
                  <a:cubicBezTo>
                    <a:pt x="29" y="7"/>
                    <a:pt x="28" y="7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6"/>
                    <a:pt x="32" y="6"/>
                    <a:pt x="33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7"/>
                    <a:pt x="32" y="7"/>
                    <a:pt x="31" y="8"/>
                  </a:cubicBezTo>
                  <a:moveTo>
                    <a:pt x="36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3" y="4"/>
                    <a:pt x="33" y="4"/>
                    <a:pt x="32" y="4"/>
                  </a:cubicBezTo>
                  <a:cubicBezTo>
                    <a:pt x="33" y="4"/>
                    <a:pt x="34" y="4"/>
                    <a:pt x="34" y="4"/>
                  </a:cubicBezTo>
                  <a:cubicBezTo>
                    <a:pt x="35" y="4"/>
                    <a:pt x="37" y="4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5"/>
                    <a:pt x="37" y="5"/>
                    <a:pt x="36" y="5"/>
                  </a:cubicBezTo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2" y="2"/>
                    <a:pt x="10" y="12"/>
                    <a:pt x="4" y="25"/>
                  </a:cubicBezTo>
                  <a:cubicBezTo>
                    <a:pt x="2" y="30"/>
                    <a:pt x="0" y="36"/>
                    <a:pt x="0" y="42"/>
                  </a:cubicBezTo>
                  <a:cubicBezTo>
                    <a:pt x="0" y="49"/>
                    <a:pt x="3" y="57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10" y="67"/>
                    <a:pt x="13" y="70"/>
                    <a:pt x="15" y="72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22" y="76"/>
                    <a:pt x="27" y="78"/>
                    <a:pt x="32" y="80"/>
                  </a:cubicBezTo>
                  <a:cubicBezTo>
                    <a:pt x="32" y="80"/>
                    <a:pt x="33" y="80"/>
                    <a:pt x="33" y="80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6" y="80"/>
                    <a:pt x="39" y="81"/>
                    <a:pt x="42" y="81"/>
                  </a:cubicBezTo>
                  <a:cubicBezTo>
                    <a:pt x="55" y="81"/>
                    <a:pt x="69" y="73"/>
                    <a:pt x="74" y="60"/>
                  </a:cubicBezTo>
                  <a:cubicBezTo>
                    <a:pt x="78" y="54"/>
                    <a:pt x="79" y="47"/>
                    <a:pt x="79" y="39"/>
                  </a:cubicBezTo>
                  <a:cubicBezTo>
                    <a:pt x="79" y="27"/>
                    <a:pt x="74" y="15"/>
                    <a:pt x="62" y="8"/>
                  </a:cubicBezTo>
                  <a:cubicBezTo>
                    <a:pt x="59" y="5"/>
                    <a:pt x="56" y="4"/>
                    <a:pt x="52" y="4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8" y="2"/>
                    <a:pt x="43" y="1"/>
                    <a:pt x="38" y="0"/>
                  </a:cubicBezTo>
                  <a:cubicBezTo>
                    <a:pt x="38" y="0"/>
                    <a:pt x="37" y="0"/>
                    <a:pt x="3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5" name="Freeform 777"/>
            <p:cNvSpPr>
              <a:spLocks noEditPoints="1"/>
            </p:cNvSpPr>
            <p:nvPr/>
          </p:nvSpPr>
          <p:spPr bwMode="auto">
            <a:xfrm>
              <a:off x="2962" y="3199"/>
              <a:ext cx="137" cy="152"/>
            </a:xfrm>
            <a:custGeom>
              <a:avLst/>
              <a:gdLst>
                <a:gd name="T0" fmla="*/ 43 w 58"/>
                <a:gd name="T1" fmla="*/ 55 h 64"/>
                <a:gd name="T2" fmla="*/ 43 w 58"/>
                <a:gd name="T3" fmla="*/ 56 h 64"/>
                <a:gd name="T4" fmla="*/ 45 w 58"/>
                <a:gd name="T5" fmla="*/ 53 h 64"/>
                <a:gd name="T6" fmla="*/ 48 w 58"/>
                <a:gd name="T7" fmla="*/ 51 h 64"/>
                <a:gd name="T8" fmla="*/ 48 w 58"/>
                <a:gd name="T9" fmla="*/ 49 h 64"/>
                <a:gd name="T10" fmla="*/ 51 w 58"/>
                <a:gd name="T11" fmla="*/ 47 h 64"/>
                <a:gd name="T12" fmla="*/ 48 w 58"/>
                <a:gd name="T13" fmla="*/ 49 h 64"/>
                <a:gd name="T14" fmla="*/ 51 w 58"/>
                <a:gd name="T15" fmla="*/ 45 h 64"/>
                <a:gd name="T16" fmla="*/ 52 w 58"/>
                <a:gd name="T17" fmla="*/ 41 h 64"/>
                <a:gd name="T18" fmla="*/ 51 w 58"/>
                <a:gd name="T19" fmla="*/ 45 h 64"/>
                <a:gd name="T20" fmla="*/ 52 w 58"/>
                <a:gd name="T21" fmla="*/ 40 h 64"/>
                <a:gd name="T22" fmla="*/ 54 w 58"/>
                <a:gd name="T23" fmla="*/ 36 h 64"/>
                <a:gd name="T24" fmla="*/ 54 w 58"/>
                <a:gd name="T25" fmla="*/ 35 h 64"/>
                <a:gd name="T26" fmla="*/ 54 w 58"/>
                <a:gd name="T27" fmla="*/ 30 h 64"/>
                <a:gd name="T28" fmla="*/ 55 w 58"/>
                <a:gd name="T29" fmla="*/ 30 h 64"/>
                <a:gd name="T30" fmla="*/ 55 w 58"/>
                <a:gd name="T31" fmla="*/ 28 h 64"/>
                <a:gd name="T32" fmla="*/ 53 w 58"/>
                <a:gd name="T33" fmla="*/ 25 h 64"/>
                <a:gd name="T34" fmla="*/ 55 w 58"/>
                <a:gd name="T35" fmla="*/ 28 h 64"/>
                <a:gd name="T36" fmla="*/ 53 w 58"/>
                <a:gd name="T37" fmla="*/ 23 h 64"/>
                <a:gd name="T38" fmla="*/ 53 w 58"/>
                <a:gd name="T39" fmla="*/ 20 h 64"/>
                <a:gd name="T40" fmla="*/ 52 w 58"/>
                <a:gd name="T41" fmla="*/ 18 h 64"/>
                <a:gd name="T42" fmla="*/ 51 w 58"/>
                <a:gd name="T43" fmla="*/ 16 h 64"/>
                <a:gd name="T44" fmla="*/ 52 w 58"/>
                <a:gd name="T45" fmla="*/ 18 h 64"/>
                <a:gd name="T46" fmla="*/ 50 w 58"/>
                <a:gd name="T47" fmla="*/ 14 h 64"/>
                <a:gd name="T48" fmla="*/ 50 w 58"/>
                <a:gd name="T49" fmla="*/ 14 h 64"/>
                <a:gd name="T50" fmla="*/ 22 w 58"/>
                <a:gd name="T51" fmla="*/ 60 h 64"/>
                <a:gd name="T52" fmla="*/ 4 w 58"/>
                <a:gd name="T53" fmla="*/ 34 h 64"/>
                <a:gd name="T54" fmla="*/ 17 w 58"/>
                <a:gd name="T55" fmla="*/ 9 h 64"/>
                <a:gd name="T56" fmla="*/ 32 w 58"/>
                <a:gd name="T57" fmla="*/ 3 h 64"/>
                <a:gd name="T58" fmla="*/ 34 w 58"/>
                <a:gd name="T59" fmla="*/ 4 h 64"/>
                <a:gd name="T60" fmla="*/ 50 w 58"/>
                <a:gd name="T61" fmla="*/ 28 h 64"/>
                <a:gd name="T62" fmla="*/ 50 w 58"/>
                <a:gd name="T63" fmla="*/ 29 h 64"/>
                <a:gd name="T64" fmla="*/ 23 w 58"/>
                <a:gd name="T65" fmla="*/ 60 h 64"/>
                <a:gd name="T66" fmla="*/ 22 w 58"/>
                <a:gd name="T67" fmla="*/ 60 h 64"/>
                <a:gd name="T68" fmla="*/ 32 w 58"/>
                <a:gd name="T69" fmla="*/ 0 h 64"/>
                <a:gd name="T70" fmla="*/ 15 w 58"/>
                <a:gd name="T71" fmla="*/ 6 h 64"/>
                <a:gd name="T72" fmla="*/ 0 w 58"/>
                <a:gd name="T73" fmla="*/ 34 h 64"/>
                <a:gd name="T74" fmla="*/ 28 w 58"/>
                <a:gd name="T75" fmla="*/ 64 h 64"/>
                <a:gd name="T76" fmla="*/ 58 w 58"/>
                <a:gd name="T77" fmla="*/ 30 h 64"/>
                <a:gd name="T78" fmla="*/ 32 w 58"/>
                <a:gd name="T7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8" h="64">
                  <a:moveTo>
                    <a:pt x="43" y="56"/>
                  </a:move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6"/>
                    <a:pt x="43" y="56"/>
                    <a:pt x="43" y="56"/>
                  </a:cubicBezTo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6" y="53"/>
                    <a:pt x="46" y="52"/>
                    <a:pt x="47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7" y="52"/>
                    <a:pt x="46" y="53"/>
                    <a:pt x="45" y="53"/>
                  </a:cubicBezTo>
                  <a:moveTo>
                    <a:pt x="48" y="49"/>
                  </a:moveTo>
                  <a:cubicBezTo>
                    <a:pt x="49" y="48"/>
                    <a:pt x="49" y="48"/>
                    <a:pt x="50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0" y="48"/>
                    <a:pt x="50" y="49"/>
                    <a:pt x="49" y="50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moveTo>
                    <a:pt x="51" y="45"/>
                  </a:moveTo>
                  <a:cubicBezTo>
                    <a:pt x="51" y="45"/>
                    <a:pt x="51" y="45"/>
                    <a:pt x="50" y="45"/>
                  </a:cubicBezTo>
                  <a:cubicBezTo>
                    <a:pt x="51" y="44"/>
                    <a:pt x="51" y="43"/>
                    <a:pt x="52" y="41"/>
                  </a:cubicBezTo>
                  <a:cubicBezTo>
                    <a:pt x="52" y="42"/>
                    <a:pt x="52" y="42"/>
                    <a:pt x="53" y="42"/>
                  </a:cubicBezTo>
                  <a:cubicBezTo>
                    <a:pt x="52" y="43"/>
                    <a:pt x="52" y="44"/>
                    <a:pt x="51" y="45"/>
                  </a:cubicBezTo>
                  <a:moveTo>
                    <a:pt x="53" y="40"/>
                  </a:moveTo>
                  <a:cubicBezTo>
                    <a:pt x="53" y="40"/>
                    <a:pt x="52" y="40"/>
                    <a:pt x="52" y="40"/>
                  </a:cubicBezTo>
                  <a:cubicBezTo>
                    <a:pt x="52" y="39"/>
                    <a:pt x="53" y="37"/>
                    <a:pt x="53" y="36"/>
                  </a:cubicBezTo>
                  <a:cubicBezTo>
                    <a:pt x="53" y="36"/>
                    <a:pt x="54" y="36"/>
                    <a:pt x="54" y="36"/>
                  </a:cubicBezTo>
                  <a:cubicBezTo>
                    <a:pt x="54" y="38"/>
                    <a:pt x="54" y="39"/>
                    <a:pt x="53" y="40"/>
                  </a:cubicBezTo>
                  <a:moveTo>
                    <a:pt x="54" y="35"/>
                  </a:moveTo>
                  <a:cubicBezTo>
                    <a:pt x="54" y="34"/>
                    <a:pt x="54" y="34"/>
                    <a:pt x="53" y="34"/>
                  </a:cubicBezTo>
                  <a:cubicBezTo>
                    <a:pt x="53" y="33"/>
                    <a:pt x="54" y="31"/>
                    <a:pt x="54" y="30"/>
                  </a:cubicBezTo>
                  <a:cubicBezTo>
                    <a:pt x="54" y="30"/>
                    <a:pt x="54" y="30"/>
                    <a:pt x="55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32"/>
                    <a:pt x="55" y="33"/>
                    <a:pt x="54" y="35"/>
                  </a:cubicBezTo>
                  <a:moveTo>
                    <a:pt x="55" y="28"/>
                  </a:moveTo>
                  <a:cubicBezTo>
                    <a:pt x="54" y="28"/>
                    <a:pt x="54" y="28"/>
                    <a:pt x="54" y="28"/>
                  </a:cubicBezTo>
                  <a:cubicBezTo>
                    <a:pt x="54" y="27"/>
                    <a:pt x="53" y="26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6"/>
                    <a:pt x="55" y="27"/>
                    <a:pt x="55" y="28"/>
                  </a:cubicBezTo>
                  <a:moveTo>
                    <a:pt x="54" y="23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1"/>
                    <a:pt x="52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1"/>
                    <a:pt x="54" y="22"/>
                    <a:pt x="54" y="23"/>
                  </a:cubicBezTo>
                  <a:moveTo>
                    <a:pt x="52" y="18"/>
                  </a:moveTo>
                  <a:cubicBezTo>
                    <a:pt x="52" y="18"/>
                    <a:pt x="52" y="18"/>
                    <a:pt x="52" y="18"/>
                  </a:cubicBezTo>
                  <a:cubicBezTo>
                    <a:pt x="51" y="17"/>
                    <a:pt x="51" y="17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8"/>
                  </a:cubicBezTo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22" y="60"/>
                  </a:moveTo>
                  <a:cubicBezTo>
                    <a:pt x="20" y="59"/>
                    <a:pt x="18" y="59"/>
                    <a:pt x="16" y="57"/>
                  </a:cubicBezTo>
                  <a:cubicBezTo>
                    <a:pt x="8" y="53"/>
                    <a:pt x="4" y="43"/>
                    <a:pt x="4" y="34"/>
                  </a:cubicBezTo>
                  <a:cubicBezTo>
                    <a:pt x="4" y="30"/>
                    <a:pt x="4" y="26"/>
                    <a:pt x="6" y="22"/>
                  </a:cubicBezTo>
                  <a:cubicBezTo>
                    <a:pt x="8" y="17"/>
                    <a:pt x="12" y="12"/>
                    <a:pt x="17" y="9"/>
                  </a:cubicBezTo>
                  <a:cubicBezTo>
                    <a:pt x="21" y="6"/>
                    <a:pt x="27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3" y="3"/>
                    <a:pt x="34" y="3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4"/>
                    <a:pt x="37" y="5"/>
                    <a:pt x="38" y="6"/>
                  </a:cubicBezTo>
                  <a:cubicBezTo>
                    <a:pt x="46" y="11"/>
                    <a:pt x="50" y="19"/>
                    <a:pt x="50" y="28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35"/>
                    <a:pt x="49" y="40"/>
                    <a:pt x="47" y="45"/>
                  </a:cubicBezTo>
                  <a:cubicBezTo>
                    <a:pt x="43" y="54"/>
                    <a:pt x="3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0" y="3"/>
                    <a:pt x="15" y="6"/>
                  </a:cubicBezTo>
                  <a:cubicBezTo>
                    <a:pt x="10" y="10"/>
                    <a:pt x="6" y="15"/>
                    <a:pt x="3" y="21"/>
                  </a:cubicBezTo>
                  <a:cubicBezTo>
                    <a:pt x="1" y="25"/>
                    <a:pt x="0" y="29"/>
                    <a:pt x="0" y="34"/>
                  </a:cubicBezTo>
                  <a:cubicBezTo>
                    <a:pt x="0" y="44"/>
                    <a:pt x="5" y="55"/>
                    <a:pt x="14" y="60"/>
                  </a:cubicBezTo>
                  <a:cubicBezTo>
                    <a:pt x="19" y="63"/>
                    <a:pt x="23" y="64"/>
                    <a:pt x="28" y="64"/>
                  </a:cubicBezTo>
                  <a:cubicBezTo>
                    <a:pt x="39" y="64"/>
                    <a:pt x="49" y="57"/>
                    <a:pt x="54" y="47"/>
                  </a:cubicBezTo>
                  <a:cubicBezTo>
                    <a:pt x="57" y="42"/>
                    <a:pt x="58" y="36"/>
                    <a:pt x="58" y="30"/>
                  </a:cubicBezTo>
                  <a:cubicBezTo>
                    <a:pt x="58" y="20"/>
                    <a:pt x="54" y="10"/>
                    <a:pt x="44" y="4"/>
                  </a:cubicBezTo>
                  <a:cubicBezTo>
                    <a:pt x="40" y="1"/>
                    <a:pt x="36" y="0"/>
                    <a:pt x="3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6" name="Freeform 778"/>
            <p:cNvSpPr>
              <a:spLocks noEditPoints="1"/>
            </p:cNvSpPr>
            <p:nvPr/>
          </p:nvSpPr>
          <p:spPr bwMode="auto">
            <a:xfrm>
              <a:off x="2995" y="3220"/>
              <a:ext cx="69" cy="114"/>
            </a:xfrm>
            <a:custGeom>
              <a:avLst/>
              <a:gdLst>
                <a:gd name="T0" fmla="*/ 17 w 29"/>
                <a:gd name="T1" fmla="*/ 7 h 48"/>
                <a:gd name="T2" fmla="*/ 19 w 29"/>
                <a:gd name="T3" fmla="*/ 4 h 48"/>
                <a:gd name="T4" fmla="*/ 20 w 29"/>
                <a:gd name="T5" fmla="*/ 6 h 48"/>
                <a:gd name="T6" fmla="*/ 20 w 29"/>
                <a:gd name="T7" fmla="*/ 10 h 48"/>
                <a:gd name="T8" fmla="*/ 23 w 29"/>
                <a:gd name="T9" fmla="*/ 16 h 48"/>
                <a:gd name="T10" fmla="*/ 20 w 29"/>
                <a:gd name="T11" fmla="*/ 13 h 48"/>
                <a:gd name="T12" fmla="*/ 12 w 29"/>
                <a:gd name="T13" fmla="*/ 11 h 48"/>
                <a:gd name="T14" fmla="*/ 12 w 29"/>
                <a:gd name="T15" fmla="*/ 19 h 48"/>
                <a:gd name="T16" fmla="*/ 21 w 29"/>
                <a:gd name="T17" fmla="*/ 32 h 48"/>
                <a:gd name="T18" fmla="*/ 13 w 29"/>
                <a:gd name="T19" fmla="*/ 38 h 48"/>
                <a:gd name="T20" fmla="*/ 11 w 29"/>
                <a:gd name="T21" fmla="*/ 40 h 48"/>
                <a:gd name="T22" fmla="*/ 10 w 29"/>
                <a:gd name="T23" fmla="*/ 44 h 48"/>
                <a:gd name="T24" fmla="*/ 9 w 29"/>
                <a:gd name="T25" fmla="*/ 40 h 48"/>
                <a:gd name="T26" fmla="*/ 3 w 29"/>
                <a:gd name="T27" fmla="*/ 30 h 48"/>
                <a:gd name="T28" fmla="*/ 11 w 29"/>
                <a:gd name="T29" fmla="*/ 36 h 48"/>
                <a:gd name="T30" fmla="*/ 19 w 29"/>
                <a:gd name="T31" fmla="*/ 31 h 48"/>
                <a:gd name="T32" fmla="*/ 15 w 29"/>
                <a:gd name="T33" fmla="*/ 25 h 48"/>
                <a:gd name="T34" fmla="*/ 7 w 29"/>
                <a:gd name="T35" fmla="*/ 14 h 48"/>
                <a:gd name="T36" fmla="*/ 13 w 29"/>
                <a:gd name="T37" fmla="*/ 7 h 48"/>
                <a:gd name="T38" fmla="*/ 17 w 29"/>
                <a:gd name="T39" fmla="*/ 0 h 48"/>
                <a:gd name="T40" fmla="*/ 15 w 29"/>
                <a:gd name="T41" fmla="*/ 3 h 48"/>
                <a:gd name="T42" fmla="*/ 8 w 29"/>
                <a:gd name="T43" fmla="*/ 6 h 48"/>
                <a:gd name="T44" fmla="*/ 8 w 29"/>
                <a:gd name="T45" fmla="*/ 23 h 48"/>
                <a:gd name="T46" fmla="*/ 15 w 29"/>
                <a:gd name="T47" fmla="*/ 31 h 48"/>
                <a:gd name="T48" fmla="*/ 13 w 29"/>
                <a:gd name="T49" fmla="*/ 33 h 48"/>
                <a:gd name="T50" fmla="*/ 8 w 29"/>
                <a:gd name="T51" fmla="*/ 29 h 48"/>
                <a:gd name="T52" fmla="*/ 2 w 29"/>
                <a:gd name="T53" fmla="*/ 26 h 48"/>
                <a:gd name="T54" fmla="*/ 6 w 29"/>
                <a:gd name="T55" fmla="*/ 40 h 48"/>
                <a:gd name="T56" fmla="*/ 5 w 29"/>
                <a:gd name="T57" fmla="*/ 44 h 48"/>
                <a:gd name="T58" fmla="*/ 6 w 29"/>
                <a:gd name="T59" fmla="*/ 46 h 48"/>
                <a:gd name="T60" fmla="*/ 10 w 29"/>
                <a:gd name="T61" fmla="*/ 48 h 48"/>
                <a:gd name="T62" fmla="*/ 13 w 29"/>
                <a:gd name="T63" fmla="*/ 47 h 48"/>
                <a:gd name="T64" fmla="*/ 16 w 29"/>
                <a:gd name="T65" fmla="*/ 41 h 48"/>
                <a:gd name="T66" fmla="*/ 24 w 29"/>
                <a:gd name="T67" fmla="*/ 29 h 48"/>
                <a:gd name="T68" fmla="*/ 13 w 29"/>
                <a:gd name="T69" fmla="*/ 15 h 48"/>
                <a:gd name="T70" fmla="*/ 14 w 29"/>
                <a:gd name="T71" fmla="*/ 14 h 48"/>
                <a:gd name="T72" fmla="*/ 20 w 29"/>
                <a:gd name="T73" fmla="*/ 17 h 48"/>
                <a:gd name="T74" fmla="*/ 21 w 29"/>
                <a:gd name="T75" fmla="*/ 19 h 48"/>
                <a:gd name="T76" fmla="*/ 26 w 29"/>
                <a:gd name="T77" fmla="*/ 20 h 48"/>
                <a:gd name="T78" fmla="*/ 29 w 29"/>
                <a:gd name="T79" fmla="*/ 17 h 48"/>
                <a:gd name="T80" fmla="*/ 24 w 29"/>
                <a:gd name="T81" fmla="*/ 4 h 48"/>
                <a:gd name="T82" fmla="*/ 20 w 29"/>
                <a:gd name="T83" fmla="*/ 0 h 48"/>
                <a:gd name="T84" fmla="*/ 18 w 29"/>
                <a:gd name="T8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" h="48">
                  <a:moveTo>
                    <a:pt x="15" y="8"/>
                  </a:move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7" y="7"/>
                    <a:pt x="17" y="7"/>
                  </a:cubicBezTo>
                  <a:cubicBezTo>
                    <a:pt x="17" y="6"/>
                    <a:pt x="18" y="5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5"/>
                  </a:cubicBezTo>
                  <a:cubicBezTo>
                    <a:pt x="20" y="5"/>
                    <a:pt x="20" y="6"/>
                    <a:pt x="20" y="6"/>
                  </a:cubicBezTo>
                  <a:cubicBezTo>
                    <a:pt x="19" y="6"/>
                    <a:pt x="19" y="7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20" y="9"/>
                    <a:pt x="20" y="10"/>
                  </a:cubicBezTo>
                  <a:cubicBezTo>
                    <a:pt x="23" y="11"/>
                    <a:pt x="25" y="14"/>
                    <a:pt x="25" y="17"/>
                  </a:cubicBezTo>
                  <a:cubicBezTo>
                    <a:pt x="25" y="17"/>
                    <a:pt x="24" y="17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5"/>
                    <a:pt x="21" y="13"/>
                    <a:pt x="20" y="13"/>
                  </a:cubicBezTo>
                  <a:cubicBezTo>
                    <a:pt x="19" y="12"/>
                    <a:pt x="18" y="11"/>
                    <a:pt x="17" y="11"/>
                  </a:cubicBezTo>
                  <a:cubicBezTo>
                    <a:pt x="16" y="11"/>
                    <a:pt x="15" y="11"/>
                    <a:pt x="14" y="11"/>
                  </a:cubicBezTo>
                  <a:cubicBezTo>
                    <a:pt x="13" y="11"/>
                    <a:pt x="13" y="11"/>
                    <a:pt x="12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9" y="14"/>
                    <a:pt x="9" y="14"/>
                    <a:pt x="9" y="15"/>
                  </a:cubicBezTo>
                  <a:cubicBezTo>
                    <a:pt x="9" y="17"/>
                    <a:pt x="11" y="18"/>
                    <a:pt x="12" y="19"/>
                  </a:cubicBezTo>
                  <a:cubicBezTo>
                    <a:pt x="14" y="21"/>
                    <a:pt x="16" y="23"/>
                    <a:pt x="17" y="25"/>
                  </a:cubicBezTo>
                  <a:cubicBezTo>
                    <a:pt x="19" y="26"/>
                    <a:pt x="20" y="28"/>
                    <a:pt x="21" y="30"/>
                  </a:cubicBezTo>
                  <a:cubicBezTo>
                    <a:pt x="21" y="31"/>
                    <a:pt x="21" y="31"/>
                    <a:pt x="21" y="32"/>
                  </a:cubicBezTo>
                  <a:cubicBezTo>
                    <a:pt x="21" y="34"/>
                    <a:pt x="20" y="35"/>
                    <a:pt x="19" y="37"/>
                  </a:cubicBezTo>
                  <a:cubicBezTo>
                    <a:pt x="19" y="37"/>
                    <a:pt x="17" y="38"/>
                    <a:pt x="15" y="38"/>
                  </a:cubicBezTo>
                  <a:cubicBezTo>
                    <a:pt x="14" y="38"/>
                    <a:pt x="14" y="38"/>
                    <a:pt x="13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1" y="40"/>
                    <a:pt x="11" y="40"/>
                    <a:pt x="11" y="41"/>
                  </a:cubicBezTo>
                  <a:cubicBezTo>
                    <a:pt x="10" y="42"/>
                    <a:pt x="10" y="43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9" y="44"/>
                    <a:pt x="9" y="44"/>
                  </a:cubicBezTo>
                  <a:cubicBezTo>
                    <a:pt x="9" y="43"/>
                    <a:pt x="9" y="42"/>
                    <a:pt x="9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39"/>
                    <a:pt x="9" y="39"/>
                    <a:pt x="9" y="38"/>
                  </a:cubicBezTo>
                  <a:cubicBezTo>
                    <a:pt x="8" y="37"/>
                    <a:pt x="8" y="37"/>
                    <a:pt x="7" y="37"/>
                  </a:cubicBezTo>
                  <a:cubicBezTo>
                    <a:pt x="5" y="36"/>
                    <a:pt x="3" y="33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0"/>
                    <a:pt x="5" y="30"/>
                    <a:pt x="5" y="30"/>
                  </a:cubicBezTo>
                  <a:cubicBezTo>
                    <a:pt x="6" y="33"/>
                    <a:pt x="9" y="35"/>
                    <a:pt x="11" y="36"/>
                  </a:cubicBezTo>
                  <a:cubicBezTo>
                    <a:pt x="12" y="36"/>
                    <a:pt x="12" y="36"/>
                    <a:pt x="13" y="36"/>
                  </a:cubicBezTo>
                  <a:cubicBezTo>
                    <a:pt x="14" y="36"/>
                    <a:pt x="15" y="36"/>
                    <a:pt x="17" y="35"/>
                  </a:cubicBezTo>
                  <a:cubicBezTo>
                    <a:pt x="18" y="34"/>
                    <a:pt x="19" y="33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29"/>
                    <a:pt x="18" y="28"/>
                    <a:pt x="17" y="27"/>
                  </a:cubicBezTo>
                  <a:cubicBezTo>
                    <a:pt x="17" y="27"/>
                    <a:pt x="16" y="26"/>
                    <a:pt x="15" y="25"/>
                  </a:cubicBezTo>
                  <a:cubicBezTo>
                    <a:pt x="13" y="24"/>
                    <a:pt x="12" y="22"/>
                    <a:pt x="10" y="21"/>
                  </a:cubicBezTo>
                  <a:cubicBezTo>
                    <a:pt x="10" y="21"/>
                    <a:pt x="9" y="20"/>
                    <a:pt x="8" y="18"/>
                  </a:cubicBezTo>
                  <a:cubicBezTo>
                    <a:pt x="7" y="17"/>
                    <a:pt x="7" y="16"/>
                    <a:pt x="7" y="14"/>
                  </a:cubicBezTo>
                  <a:cubicBezTo>
                    <a:pt x="7" y="12"/>
                    <a:pt x="7" y="11"/>
                    <a:pt x="10" y="9"/>
                  </a:cubicBezTo>
                  <a:cubicBezTo>
                    <a:pt x="11" y="8"/>
                    <a:pt x="12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1"/>
                    <a:pt x="15" y="2"/>
                    <a:pt x="15" y="3"/>
                  </a:cubicBezTo>
                  <a:cubicBezTo>
                    <a:pt x="15" y="3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1" y="4"/>
                    <a:pt x="9" y="5"/>
                    <a:pt x="8" y="6"/>
                  </a:cubicBezTo>
                  <a:cubicBezTo>
                    <a:pt x="5" y="8"/>
                    <a:pt x="3" y="11"/>
                    <a:pt x="3" y="14"/>
                  </a:cubicBezTo>
                  <a:cubicBezTo>
                    <a:pt x="3" y="16"/>
                    <a:pt x="4" y="18"/>
                    <a:pt x="5" y="20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10" y="25"/>
                    <a:pt x="11" y="26"/>
                    <a:pt x="13" y="28"/>
                  </a:cubicBezTo>
                  <a:cubicBezTo>
                    <a:pt x="14" y="28"/>
                    <a:pt x="14" y="29"/>
                    <a:pt x="15" y="29"/>
                  </a:cubicBezTo>
                  <a:cubicBezTo>
                    <a:pt x="15" y="30"/>
                    <a:pt x="15" y="30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2"/>
                    <a:pt x="15" y="32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0" y="32"/>
                    <a:pt x="9" y="31"/>
                    <a:pt x="8" y="29"/>
                  </a:cubicBezTo>
                  <a:cubicBezTo>
                    <a:pt x="8" y="28"/>
                    <a:pt x="8" y="28"/>
                    <a:pt x="7" y="27"/>
                  </a:cubicBezTo>
                  <a:cubicBezTo>
                    <a:pt x="5" y="27"/>
                    <a:pt x="4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0" y="27"/>
                    <a:pt x="0" y="27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0" y="34"/>
                    <a:pt x="2" y="38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1"/>
                    <a:pt x="6" y="43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6" y="46"/>
                    <a:pt x="6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7"/>
                    <a:pt x="9" y="48"/>
                    <a:pt x="10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7"/>
                    <a:pt x="13" y="47"/>
                    <a:pt x="13" y="47"/>
                  </a:cubicBezTo>
                  <a:cubicBezTo>
                    <a:pt x="13" y="45"/>
                    <a:pt x="13" y="44"/>
                    <a:pt x="14" y="43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5" y="41"/>
                    <a:pt x="16" y="41"/>
                  </a:cubicBezTo>
                  <a:cubicBezTo>
                    <a:pt x="18" y="41"/>
                    <a:pt x="20" y="40"/>
                    <a:pt x="21" y="39"/>
                  </a:cubicBezTo>
                  <a:cubicBezTo>
                    <a:pt x="23" y="37"/>
                    <a:pt x="24" y="34"/>
                    <a:pt x="24" y="32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3" y="26"/>
                    <a:pt x="21" y="24"/>
                    <a:pt x="20" y="22"/>
                  </a:cubicBezTo>
                  <a:cubicBezTo>
                    <a:pt x="18" y="20"/>
                    <a:pt x="16" y="19"/>
                    <a:pt x="14" y="17"/>
                  </a:cubicBezTo>
                  <a:cubicBezTo>
                    <a:pt x="13" y="16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4" y="14"/>
                    <a:pt x="14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7" y="14"/>
                    <a:pt x="18" y="15"/>
                    <a:pt x="19" y="15"/>
                  </a:cubicBezTo>
                  <a:cubicBezTo>
                    <a:pt x="19" y="16"/>
                    <a:pt x="20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4" y="20"/>
                    <a:pt x="26" y="20"/>
                  </a:cubicBezTo>
                  <a:cubicBezTo>
                    <a:pt x="26" y="20"/>
                    <a:pt x="27" y="20"/>
                    <a:pt x="27" y="20"/>
                  </a:cubicBezTo>
                  <a:cubicBezTo>
                    <a:pt x="28" y="20"/>
                    <a:pt x="29" y="19"/>
                    <a:pt x="29" y="19"/>
                  </a:cubicBezTo>
                  <a:cubicBezTo>
                    <a:pt x="29" y="18"/>
                    <a:pt x="29" y="18"/>
                    <a:pt x="29" y="17"/>
                  </a:cubicBezTo>
                  <a:cubicBezTo>
                    <a:pt x="29" y="13"/>
                    <a:pt x="26" y="9"/>
                    <a:pt x="23" y="7"/>
                  </a:cubicBezTo>
                  <a:cubicBezTo>
                    <a:pt x="23" y="7"/>
                    <a:pt x="23" y="6"/>
                    <a:pt x="23" y="6"/>
                  </a:cubicBezTo>
                  <a:cubicBezTo>
                    <a:pt x="23" y="5"/>
                    <a:pt x="23" y="5"/>
                    <a:pt x="24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0" y="0"/>
                    <a:pt x="20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7" name="Rectangle 779"/>
            <p:cNvSpPr>
              <a:spLocks noChangeArrowheads="1"/>
            </p:cNvSpPr>
            <p:nvPr/>
          </p:nvSpPr>
          <p:spPr bwMode="auto">
            <a:xfrm>
              <a:off x="3016" y="3310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8" name="Freeform 780"/>
            <p:cNvSpPr>
              <a:spLocks/>
            </p:cNvSpPr>
            <p:nvPr/>
          </p:nvSpPr>
          <p:spPr bwMode="auto">
            <a:xfrm>
              <a:off x="3016" y="331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9" name="Freeform 781"/>
            <p:cNvSpPr>
              <a:spLocks/>
            </p:cNvSpPr>
            <p:nvPr/>
          </p:nvSpPr>
          <p:spPr bwMode="auto">
            <a:xfrm>
              <a:off x="3019" y="32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0" name="Freeform 782"/>
            <p:cNvSpPr>
              <a:spLocks/>
            </p:cNvSpPr>
            <p:nvPr/>
          </p:nvSpPr>
          <p:spPr bwMode="auto">
            <a:xfrm>
              <a:off x="3019" y="32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1" name="Freeform 783"/>
            <p:cNvSpPr>
              <a:spLocks noEditPoints="1"/>
            </p:cNvSpPr>
            <p:nvPr/>
          </p:nvSpPr>
          <p:spPr bwMode="auto">
            <a:xfrm>
              <a:off x="3035" y="2513"/>
              <a:ext cx="171" cy="68"/>
            </a:xfrm>
            <a:custGeom>
              <a:avLst/>
              <a:gdLst>
                <a:gd name="T0" fmla="*/ 35 w 72"/>
                <a:gd name="T1" fmla="*/ 25 h 29"/>
                <a:gd name="T2" fmla="*/ 51 w 72"/>
                <a:gd name="T3" fmla="*/ 16 h 29"/>
                <a:gd name="T4" fmla="*/ 56 w 72"/>
                <a:gd name="T5" fmla="*/ 13 h 29"/>
                <a:gd name="T6" fmla="*/ 63 w 72"/>
                <a:gd name="T7" fmla="*/ 16 h 29"/>
                <a:gd name="T8" fmla="*/ 47 w 72"/>
                <a:gd name="T9" fmla="*/ 24 h 29"/>
                <a:gd name="T10" fmla="*/ 48 w 72"/>
                <a:gd name="T11" fmla="*/ 21 h 29"/>
                <a:gd name="T12" fmla="*/ 45 w 72"/>
                <a:gd name="T13" fmla="*/ 17 h 29"/>
                <a:gd name="T14" fmla="*/ 39 w 72"/>
                <a:gd name="T15" fmla="*/ 13 h 29"/>
                <a:gd name="T16" fmla="*/ 41 w 72"/>
                <a:gd name="T17" fmla="*/ 13 h 29"/>
                <a:gd name="T18" fmla="*/ 49 w 72"/>
                <a:gd name="T19" fmla="*/ 16 h 29"/>
                <a:gd name="T20" fmla="*/ 9 w 72"/>
                <a:gd name="T21" fmla="*/ 16 h 29"/>
                <a:gd name="T22" fmla="*/ 26 w 72"/>
                <a:gd name="T23" fmla="*/ 12 h 29"/>
                <a:gd name="T24" fmla="*/ 27 w 72"/>
                <a:gd name="T25" fmla="*/ 14 h 29"/>
                <a:gd name="T26" fmla="*/ 25 w 72"/>
                <a:gd name="T27" fmla="*/ 15 h 29"/>
                <a:gd name="T28" fmla="*/ 17 w 72"/>
                <a:gd name="T29" fmla="*/ 17 h 29"/>
                <a:gd name="T30" fmla="*/ 16 w 72"/>
                <a:gd name="T31" fmla="*/ 19 h 29"/>
                <a:gd name="T32" fmla="*/ 21 w 72"/>
                <a:gd name="T33" fmla="*/ 22 h 29"/>
                <a:gd name="T34" fmla="*/ 23 w 72"/>
                <a:gd name="T35" fmla="*/ 25 h 29"/>
                <a:gd name="T36" fmla="*/ 6 w 72"/>
                <a:gd name="T37" fmla="*/ 19 h 29"/>
                <a:gd name="T38" fmla="*/ 9 w 72"/>
                <a:gd name="T39" fmla="*/ 16 h 29"/>
                <a:gd name="T40" fmla="*/ 41 w 72"/>
                <a:gd name="T41" fmla="*/ 9 h 29"/>
                <a:gd name="T42" fmla="*/ 45 w 72"/>
                <a:gd name="T43" fmla="*/ 8 h 29"/>
                <a:gd name="T44" fmla="*/ 51 w 72"/>
                <a:gd name="T45" fmla="*/ 12 h 29"/>
                <a:gd name="T46" fmla="*/ 50 w 72"/>
                <a:gd name="T47" fmla="*/ 13 h 29"/>
                <a:gd name="T48" fmla="*/ 45 w 72"/>
                <a:gd name="T49" fmla="*/ 12 h 29"/>
                <a:gd name="T50" fmla="*/ 37 w 72"/>
                <a:gd name="T51" fmla="*/ 11 h 29"/>
                <a:gd name="T52" fmla="*/ 36 w 72"/>
                <a:gd name="T53" fmla="*/ 12 h 29"/>
                <a:gd name="T54" fmla="*/ 38 w 72"/>
                <a:gd name="T55" fmla="*/ 16 h 29"/>
                <a:gd name="T56" fmla="*/ 45 w 72"/>
                <a:gd name="T57" fmla="*/ 21 h 29"/>
                <a:gd name="T58" fmla="*/ 38 w 72"/>
                <a:gd name="T59" fmla="*/ 23 h 29"/>
                <a:gd name="T60" fmla="*/ 34 w 72"/>
                <a:gd name="T61" fmla="*/ 23 h 29"/>
                <a:gd name="T62" fmla="*/ 30 w 72"/>
                <a:gd name="T63" fmla="*/ 25 h 29"/>
                <a:gd name="T64" fmla="*/ 29 w 72"/>
                <a:gd name="T65" fmla="*/ 25 h 29"/>
                <a:gd name="T66" fmla="*/ 27 w 72"/>
                <a:gd name="T67" fmla="*/ 23 h 29"/>
                <a:gd name="T68" fmla="*/ 27 w 72"/>
                <a:gd name="T69" fmla="*/ 21 h 29"/>
                <a:gd name="T70" fmla="*/ 24 w 72"/>
                <a:gd name="T71" fmla="*/ 18 h 29"/>
                <a:gd name="T72" fmla="*/ 36 w 72"/>
                <a:gd name="T73" fmla="*/ 20 h 29"/>
                <a:gd name="T74" fmla="*/ 37 w 72"/>
                <a:gd name="T75" fmla="*/ 17 h 29"/>
                <a:gd name="T76" fmla="*/ 30 w 72"/>
                <a:gd name="T77" fmla="*/ 14 h 29"/>
                <a:gd name="T78" fmla="*/ 29 w 72"/>
                <a:gd name="T79" fmla="*/ 13 h 29"/>
                <a:gd name="T80" fmla="*/ 31 w 72"/>
                <a:gd name="T81" fmla="*/ 10 h 29"/>
                <a:gd name="T82" fmla="*/ 37 w 72"/>
                <a:gd name="T83" fmla="*/ 9 h 29"/>
                <a:gd name="T84" fmla="*/ 40 w 72"/>
                <a:gd name="T85" fmla="*/ 9 h 29"/>
                <a:gd name="T86" fmla="*/ 4 w 72"/>
                <a:gd name="T87" fmla="*/ 15 h 29"/>
                <a:gd name="T88" fmla="*/ 61 w 72"/>
                <a:gd name="T89" fmla="*/ 7 h 29"/>
                <a:gd name="T90" fmla="*/ 68 w 72"/>
                <a:gd name="T91" fmla="*/ 15 h 29"/>
                <a:gd name="T92" fmla="*/ 58 w 72"/>
                <a:gd name="T93" fmla="*/ 10 h 29"/>
                <a:gd name="T94" fmla="*/ 49 w 72"/>
                <a:gd name="T95" fmla="*/ 8 h 29"/>
                <a:gd name="T96" fmla="*/ 42 w 72"/>
                <a:gd name="T97" fmla="*/ 5 h 29"/>
                <a:gd name="T98" fmla="*/ 40 w 72"/>
                <a:gd name="T99" fmla="*/ 7 h 29"/>
                <a:gd name="T100" fmla="*/ 31 w 72"/>
                <a:gd name="T101" fmla="*/ 7 h 29"/>
                <a:gd name="T102" fmla="*/ 8 w 72"/>
                <a:gd name="T103" fmla="*/ 12 h 29"/>
                <a:gd name="T104" fmla="*/ 8 w 72"/>
                <a:gd name="T105" fmla="*/ 13 h 29"/>
                <a:gd name="T106" fmla="*/ 4 w 72"/>
                <a:gd name="T107" fmla="*/ 16 h 29"/>
                <a:gd name="T108" fmla="*/ 0 w 72"/>
                <a:gd name="T109" fmla="*/ 14 h 29"/>
                <a:gd name="T110" fmla="*/ 32 w 72"/>
                <a:gd name="T111" fmla="*/ 29 h 29"/>
                <a:gd name="T112" fmla="*/ 71 w 72"/>
                <a:gd name="T113" fmla="*/ 16 h 29"/>
                <a:gd name="T114" fmla="*/ 62 w 72"/>
                <a:gd name="T11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" h="29">
                  <a:moveTo>
                    <a:pt x="35" y="25"/>
                  </a:move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moveTo>
                    <a:pt x="50" y="16"/>
                  </a:moveTo>
                  <a:cubicBezTo>
                    <a:pt x="50" y="16"/>
                    <a:pt x="51" y="16"/>
                    <a:pt x="51" y="16"/>
                  </a:cubicBezTo>
                  <a:cubicBezTo>
                    <a:pt x="52" y="15"/>
                    <a:pt x="54" y="15"/>
                    <a:pt x="54" y="14"/>
                  </a:cubicBezTo>
                  <a:cubicBezTo>
                    <a:pt x="55" y="14"/>
                    <a:pt x="55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9" y="14"/>
                    <a:pt x="61" y="15"/>
                    <a:pt x="63" y="16"/>
                  </a:cubicBezTo>
                  <a:cubicBezTo>
                    <a:pt x="64" y="17"/>
                    <a:pt x="64" y="18"/>
                    <a:pt x="64" y="19"/>
                  </a:cubicBezTo>
                  <a:cubicBezTo>
                    <a:pt x="64" y="19"/>
                    <a:pt x="64" y="19"/>
                    <a:pt x="63" y="19"/>
                  </a:cubicBezTo>
                  <a:cubicBezTo>
                    <a:pt x="59" y="22"/>
                    <a:pt x="53" y="23"/>
                    <a:pt x="47" y="24"/>
                  </a:cubicBezTo>
                  <a:cubicBezTo>
                    <a:pt x="47" y="24"/>
                    <a:pt x="46" y="24"/>
                    <a:pt x="45" y="24"/>
                  </a:cubicBezTo>
                  <a:cubicBezTo>
                    <a:pt x="46" y="24"/>
                    <a:pt x="46" y="24"/>
                    <a:pt x="47" y="24"/>
                  </a:cubicBezTo>
                  <a:cubicBezTo>
                    <a:pt x="47" y="23"/>
                    <a:pt x="48" y="22"/>
                    <a:pt x="48" y="21"/>
                  </a:cubicBezTo>
                  <a:cubicBezTo>
                    <a:pt x="48" y="20"/>
                    <a:pt x="47" y="19"/>
                    <a:pt x="47" y="18"/>
                  </a:cubicBezTo>
                  <a:cubicBezTo>
                    <a:pt x="46" y="18"/>
                    <a:pt x="46" y="18"/>
                    <a:pt x="46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3" y="16"/>
                    <a:pt x="41" y="15"/>
                    <a:pt x="40" y="14"/>
                  </a:cubicBezTo>
                  <a:cubicBezTo>
                    <a:pt x="40" y="14"/>
                    <a:pt x="39" y="14"/>
                    <a:pt x="39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2" y="13"/>
                    <a:pt x="44" y="14"/>
                    <a:pt x="45" y="15"/>
                  </a:cubicBezTo>
                  <a:cubicBezTo>
                    <a:pt x="46" y="15"/>
                    <a:pt x="47" y="15"/>
                    <a:pt x="48" y="16"/>
                  </a:cubicBezTo>
                  <a:cubicBezTo>
                    <a:pt x="48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6"/>
                    <a:pt x="50" y="16"/>
                    <a:pt x="50" y="16"/>
                  </a:cubicBezTo>
                  <a:moveTo>
                    <a:pt x="9" y="16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5" y="13"/>
                    <a:pt x="20" y="11"/>
                    <a:pt x="26" y="11"/>
                  </a:cubicBezTo>
                  <a:cubicBezTo>
                    <a:pt x="26" y="11"/>
                    <a:pt x="26" y="12"/>
                    <a:pt x="26" y="12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6" y="14"/>
                    <a:pt x="27" y="14"/>
                  </a:cubicBezTo>
                  <a:cubicBezTo>
                    <a:pt x="27" y="15"/>
                    <a:pt x="28" y="16"/>
                    <a:pt x="29" y="16"/>
                  </a:cubicBezTo>
                  <a:cubicBezTo>
                    <a:pt x="28" y="16"/>
                    <a:pt x="26" y="16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3" y="15"/>
                    <a:pt x="21" y="15"/>
                    <a:pt x="20" y="16"/>
                  </a:cubicBezTo>
                  <a:cubicBezTo>
                    <a:pt x="19" y="16"/>
                    <a:pt x="18" y="16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1"/>
                    <a:pt x="19" y="21"/>
                    <a:pt x="21" y="22"/>
                  </a:cubicBezTo>
                  <a:cubicBezTo>
                    <a:pt x="22" y="22"/>
                    <a:pt x="23" y="23"/>
                    <a:pt x="24" y="23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15" y="24"/>
                    <a:pt x="9" y="22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8" y="17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moveTo>
                    <a:pt x="40" y="9"/>
                  </a:moveTo>
                  <a:cubicBezTo>
                    <a:pt x="40" y="9"/>
                    <a:pt x="41" y="9"/>
                    <a:pt x="41" y="9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4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4" y="8"/>
                    <a:pt x="44" y="9"/>
                    <a:pt x="44" y="9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0"/>
                    <a:pt x="49" y="11"/>
                    <a:pt x="51" y="12"/>
                  </a:cubicBezTo>
                  <a:cubicBezTo>
                    <a:pt x="51" y="12"/>
                    <a:pt x="52" y="12"/>
                    <a:pt x="53" y="13"/>
                  </a:cubicBezTo>
                  <a:cubicBezTo>
                    <a:pt x="52" y="13"/>
                    <a:pt x="52" y="13"/>
                    <a:pt x="51" y="13"/>
                  </a:cubicBezTo>
                  <a:cubicBezTo>
                    <a:pt x="51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49" y="13"/>
                    <a:pt x="48" y="13"/>
                  </a:cubicBezTo>
                  <a:cubicBezTo>
                    <a:pt x="47" y="13"/>
                    <a:pt x="46" y="12"/>
                    <a:pt x="45" y="12"/>
                  </a:cubicBezTo>
                  <a:cubicBezTo>
                    <a:pt x="43" y="11"/>
                    <a:pt x="42" y="11"/>
                    <a:pt x="41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1"/>
                    <a:pt x="38" y="11"/>
                    <a:pt x="37" y="11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5"/>
                  </a:cubicBezTo>
                  <a:cubicBezTo>
                    <a:pt x="37" y="15"/>
                    <a:pt x="37" y="15"/>
                    <a:pt x="38" y="16"/>
                  </a:cubicBezTo>
                  <a:cubicBezTo>
                    <a:pt x="39" y="17"/>
                    <a:pt x="42" y="18"/>
                    <a:pt x="44" y="19"/>
                  </a:cubicBezTo>
                  <a:cubicBezTo>
                    <a:pt x="44" y="19"/>
                    <a:pt x="44" y="19"/>
                    <a:pt x="45" y="20"/>
                  </a:cubicBezTo>
                  <a:cubicBezTo>
                    <a:pt x="45" y="20"/>
                    <a:pt x="45" y="21"/>
                    <a:pt x="45" y="21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22"/>
                    <a:pt x="43" y="22"/>
                    <a:pt x="42" y="23"/>
                  </a:cubicBezTo>
                  <a:cubicBezTo>
                    <a:pt x="41" y="23"/>
                    <a:pt x="40" y="23"/>
                    <a:pt x="38" y="23"/>
                  </a:cubicBezTo>
                  <a:cubicBezTo>
                    <a:pt x="37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2" y="24"/>
                    <a:pt x="32" y="24"/>
                  </a:cubicBezTo>
                  <a:cubicBezTo>
                    <a:pt x="31" y="25"/>
                    <a:pt x="31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7" y="25"/>
                    <a:pt x="26" y="2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8" y="23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7" y="21"/>
                    <a:pt x="27" y="21"/>
                  </a:cubicBezTo>
                  <a:cubicBezTo>
                    <a:pt x="25" y="21"/>
                    <a:pt x="23" y="20"/>
                    <a:pt x="22" y="20"/>
                  </a:cubicBezTo>
                  <a:cubicBezTo>
                    <a:pt x="21" y="19"/>
                    <a:pt x="20" y="19"/>
                    <a:pt x="19" y="19"/>
                  </a:cubicBezTo>
                  <a:cubicBezTo>
                    <a:pt x="21" y="18"/>
                    <a:pt x="23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30" y="19"/>
                    <a:pt x="33" y="20"/>
                    <a:pt x="3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8" y="19"/>
                    <a:pt x="38" y="18"/>
                  </a:cubicBezTo>
                  <a:cubicBezTo>
                    <a:pt x="38" y="18"/>
                    <a:pt x="37" y="18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6"/>
                    <a:pt x="33" y="15"/>
                    <a:pt x="31" y="15"/>
                  </a:cubicBezTo>
                  <a:cubicBezTo>
                    <a:pt x="31" y="15"/>
                    <a:pt x="30" y="14"/>
                    <a:pt x="30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8" y="12"/>
                    <a:pt x="29" y="11"/>
                    <a:pt x="30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2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4" y="9"/>
                    <a:pt x="35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8" y="9"/>
                    <a:pt x="39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moveTo>
                    <a:pt x="4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3"/>
                    <a:pt x="5" y="11"/>
                    <a:pt x="7" y="11"/>
                  </a:cubicBezTo>
                  <a:cubicBezTo>
                    <a:pt x="16" y="5"/>
                    <a:pt x="27" y="3"/>
                    <a:pt x="37" y="3"/>
                  </a:cubicBezTo>
                  <a:cubicBezTo>
                    <a:pt x="45" y="3"/>
                    <a:pt x="53" y="4"/>
                    <a:pt x="61" y="7"/>
                  </a:cubicBezTo>
                  <a:cubicBezTo>
                    <a:pt x="63" y="8"/>
                    <a:pt x="65" y="9"/>
                    <a:pt x="66" y="10"/>
                  </a:cubicBezTo>
                  <a:cubicBezTo>
                    <a:pt x="68" y="11"/>
                    <a:pt x="68" y="13"/>
                    <a:pt x="68" y="14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5"/>
                    <a:pt x="68" y="16"/>
                    <a:pt x="67" y="16"/>
                  </a:cubicBezTo>
                  <a:cubicBezTo>
                    <a:pt x="67" y="15"/>
                    <a:pt x="66" y="14"/>
                    <a:pt x="65" y="14"/>
                  </a:cubicBezTo>
                  <a:cubicBezTo>
                    <a:pt x="63" y="12"/>
                    <a:pt x="61" y="11"/>
                    <a:pt x="58" y="10"/>
                  </a:cubicBezTo>
                  <a:cubicBezTo>
                    <a:pt x="58" y="10"/>
                    <a:pt x="56" y="10"/>
                    <a:pt x="54" y="9"/>
                  </a:cubicBezTo>
                  <a:cubicBezTo>
                    <a:pt x="52" y="9"/>
                    <a:pt x="50" y="8"/>
                    <a:pt x="50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9" y="6"/>
                    <a:pt x="49" y="6"/>
                  </a:cubicBezTo>
                  <a:cubicBezTo>
                    <a:pt x="47" y="5"/>
                    <a:pt x="44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8" y="6"/>
                    <a:pt x="37" y="6"/>
                  </a:cubicBezTo>
                  <a:cubicBezTo>
                    <a:pt x="35" y="6"/>
                    <a:pt x="34" y="6"/>
                    <a:pt x="32" y="7"/>
                  </a:cubicBezTo>
                  <a:cubicBezTo>
                    <a:pt x="32" y="7"/>
                    <a:pt x="32" y="7"/>
                    <a:pt x="31" y="7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2" y="7"/>
                    <a:pt x="15" y="9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6" y="14"/>
                    <a:pt x="5" y="14"/>
                  </a:cubicBezTo>
                  <a:cubicBezTo>
                    <a:pt x="5" y="15"/>
                    <a:pt x="4" y="15"/>
                    <a:pt x="4" y="16"/>
                  </a:cubicBezTo>
                  <a:moveTo>
                    <a:pt x="37" y="0"/>
                  </a:moveTo>
                  <a:cubicBezTo>
                    <a:pt x="26" y="0"/>
                    <a:pt x="15" y="2"/>
                    <a:pt x="5" y="8"/>
                  </a:cubicBezTo>
                  <a:cubicBezTo>
                    <a:pt x="3" y="9"/>
                    <a:pt x="1" y="12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8"/>
                    <a:pt x="2" y="20"/>
                    <a:pt x="4" y="21"/>
                  </a:cubicBezTo>
                  <a:cubicBezTo>
                    <a:pt x="8" y="25"/>
                    <a:pt x="17" y="29"/>
                    <a:pt x="32" y="29"/>
                  </a:cubicBezTo>
                  <a:cubicBezTo>
                    <a:pt x="37" y="29"/>
                    <a:pt x="46" y="28"/>
                    <a:pt x="54" y="26"/>
                  </a:cubicBezTo>
                  <a:cubicBezTo>
                    <a:pt x="58" y="25"/>
                    <a:pt x="62" y="24"/>
                    <a:pt x="65" y="22"/>
                  </a:cubicBezTo>
                  <a:cubicBezTo>
                    <a:pt x="68" y="21"/>
                    <a:pt x="70" y="19"/>
                    <a:pt x="71" y="16"/>
                  </a:cubicBezTo>
                  <a:cubicBezTo>
                    <a:pt x="72" y="15"/>
                    <a:pt x="72" y="15"/>
                    <a:pt x="72" y="14"/>
                  </a:cubicBezTo>
                  <a:cubicBezTo>
                    <a:pt x="72" y="11"/>
                    <a:pt x="70" y="9"/>
                    <a:pt x="69" y="8"/>
                  </a:cubicBezTo>
                  <a:cubicBezTo>
                    <a:pt x="67" y="6"/>
                    <a:pt x="64" y="5"/>
                    <a:pt x="62" y="4"/>
                  </a:cubicBezTo>
                  <a:cubicBezTo>
                    <a:pt x="54" y="1"/>
                    <a:pt x="46" y="0"/>
                    <a:pt x="3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2" name="Freeform 784"/>
            <p:cNvSpPr>
              <a:spLocks noEditPoints="1"/>
            </p:cNvSpPr>
            <p:nvPr/>
          </p:nvSpPr>
          <p:spPr bwMode="auto">
            <a:xfrm>
              <a:off x="3009" y="2501"/>
              <a:ext cx="220" cy="128"/>
            </a:xfrm>
            <a:custGeom>
              <a:avLst/>
              <a:gdLst>
                <a:gd name="T0" fmla="*/ 43 w 93"/>
                <a:gd name="T1" fmla="*/ 41 h 54"/>
                <a:gd name="T2" fmla="*/ 42 w 93"/>
                <a:gd name="T3" fmla="*/ 51 h 54"/>
                <a:gd name="T4" fmla="*/ 35 w 93"/>
                <a:gd name="T5" fmla="*/ 50 h 54"/>
                <a:gd name="T6" fmla="*/ 41 w 93"/>
                <a:gd name="T7" fmla="*/ 47 h 54"/>
                <a:gd name="T8" fmla="*/ 48 w 93"/>
                <a:gd name="T9" fmla="*/ 41 h 54"/>
                <a:gd name="T10" fmla="*/ 52 w 93"/>
                <a:gd name="T11" fmla="*/ 47 h 54"/>
                <a:gd name="T12" fmla="*/ 54 w 93"/>
                <a:gd name="T13" fmla="*/ 50 h 54"/>
                <a:gd name="T14" fmla="*/ 54 w 93"/>
                <a:gd name="T15" fmla="*/ 47 h 54"/>
                <a:gd name="T16" fmla="*/ 55 w 93"/>
                <a:gd name="T17" fmla="*/ 50 h 54"/>
                <a:gd name="T18" fmla="*/ 28 w 93"/>
                <a:gd name="T19" fmla="*/ 50 h 54"/>
                <a:gd name="T20" fmla="*/ 33 w 93"/>
                <a:gd name="T21" fmla="*/ 41 h 54"/>
                <a:gd name="T22" fmla="*/ 57 w 93"/>
                <a:gd name="T23" fmla="*/ 49 h 54"/>
                <a:gd name="T24" fmla="*/ 58 w 93"/>
                <a:gd name="T25" fmla="*/ 49 h 54"/>
                <a:gd name="T26" fmla="*/ 60 w 93"/>
                <a:gd name="T27" fmla="*/ 39 h 54"/>
                <a:gd name="T28" fmla="*/ 63 w 93"/>
                <a:gd name="T29" fmla="*/ 48 h 54"/>
                <a:gd name="T30" fmla="*/ 26 w 93"/>
                <a:gd name="T31" fmla="*/ 49 h 54"/>
                <a:gd name="T32" fmla="*/ 21 w 93"/>
                <a:gd name="T33" fmla="*/ 38 h 54"/>
                <a:gd name="T34" fmla="*/ 26 w 93"/>
                <a:gd name="T35" fmla="*/ 49 h 54"/>
                <a:gd name="T36" fmla="*/ 64 w 93"/>
                <a:gd name="T37" fmla="*/ 47 h 54"/>
                <a:gd name="T38" fmla="*/ 67 w 93"/>
                <a:gd name="T39" fmla="*/ 43 h 54"/>
                <a:gd name="T40" fmla="*/ 69 w 93"/>
                <a:gd name="T41" fmla="*/ 47 h 54"/>
                <a:gd name="T42" fmla="*/ 70 w 93"/>
                <a:gd name="T43" fmla="*/ 37 h 54"/>
                <a:gd name="T44" fmla="*/ 73 w 93"/>
                <a:gd name="T45" fmla="*/ 46 h 54"/>
                <a:gd name="T46" fmla="*/ 13 w 93"/>
                <a:gd name="T47" fmla="*/ 44 h 54"/>
                <a:gd name="T48" fmla="*/ 19 w 93"/>
                <a:gd name="T49" fmla="*/ 44 h 54"/>
                <a:gd name="T50" fmla="*/ 75 w 93"/>
                <a:gd name="T51" fmla="*/ 45 h 54"/>
                <a:gd name="T52" fmla="*/ 78 w 93"/>
                <a:gd name="T53" fmla="*/ 44 h 54"/>
                <a:gd name="T54" fmla="*/ 9 w 93"/>
                <a:gd name="T55" fmla="*/ 42 h 54"/>
                <a:gd name="T56" fmla="*/ 11 w 93"/>
                <a:gd name="T57" fmla="*/ 35 h 54"/>
                <a:gd name="T58" fmla="*/ 79 w 93"/>
                <a:gd name="T59" fmla="*/ 34 h 54"/>
                <a:gd name="T60" fmla="*/ 84 w 93"/>
                <a:gd name="T61" fmla="*/ 40 h 54"/>
                <a:gd name="T62" fmla="*/ 7 w 93"/>
                <a:gd name="T63" fmla="*/ 40 h 54"/>
                <a:gd name="T64" fmla="*/ 6 w 93"/>
                <a:gd name="T65" fmla="*/ 31 h 54"/>
                <a:gd name="T66" fmla="*/ 4 w 93"/>
                <a:gd name="T67" fmla="*/ 32 h 54"/>
                <a:gd name="T68" fmla="*/ 4 w 93"/>
                <a:gd name="T69" fmla="*/ 29 h 54"/>
                <a:gd name="T70" fmla="*/ 86 w 93"/>
                <a:gd name="T71" fmla="*/ 30 h 54"/>
                <a:gd name="T72" fmla="*/ 89 w 93"/>
                <a:gd name="T73" fmla="*/ 35 h 54"/>
                <a:gd name="T74" fmla="*/ 8 w 93"/>
                <a:gd name="T75" fmla="*/ 28 h 54"/>
                <a:gd name="T76" fmla="*/ 7 w 93"/>
                <a:gd name="T77" fmla="*/ 17 h 54"/>
                <a:gd name="T78" fmla="*/ 79 w 93"/>
                <a:gd name="T79" fmla="*/ 9 h 54"/>
                <a:gd name="T80" fmla="*/ 89 w 93"/>
                <a:gd name="T81" fmla="*/ 21 h 54"/>
                <a:gd name="T82" fmla="*/ 41 w 93"/>
                <a:gd name="T83" fmla="*/ 38 h 54"/>
                <a:gd name="T84" fmla="*/ 10 w 93"/>
                <a:gd name="T85" fmla="*/ 9 h 54"/>
                <a:gd name="T86" fmla="*/ 2 w 93"/>
                <a:gd name="T87" fmla="*/ 21 h 54"/>
                <a:gd name="T88" fmla="*/ 1 w 93"/>
                <a:gd name="T89" fmla="*/ 36 h 54"/>
                <a:gd name="T90" fmla="*/ 41 w 93"/>
                <a:gd name="T91" fmla="*/ 54 h 54"/>
                <a:gd name="T92" fmla="*/ 79 w 93"/>
                <a:gd name="T93" fmla="*/ 47 h 54"/>
                <a:gd name="T94" fmla="*/ 84 w 93"/>
                <a:gd name="T95" fmla="*/ 45 h 54"/>
                <a:gd name="T96" fmla="*/ 86 w 93"/>
                <a:gd name="T97" fmla="*/ 43 h 54"/>
                <a:gd name="T98" fmla="*/ 92 w 93"/>
                <a:gd name="T99" fmla="*/ 32 h 54"/>
                <a:gd name="T100" fmla="*/ 89 w 93"/>
                <a:gd name="T101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3" h="54">
                  <a:moveTo>
                    <a:pt x="42" y="51"/>
                  </a:moveTo>
                  <a:cubicBezTo>
                    <a:pt x="42" y="50"/>
                    <a:pt x="42" y="48"/>
                    <a:pt x="42" y="47"/>
                  </a:cubicBezTo>
                  <a:cubicBezTo>
                    <a:pt x="42" y="45"/>
                    <a:pt x="42" y="43"/>
                    <a:pt x="43" y="41"/>
                  </a:cubicBezTo>
                  <a:cubicBezTo>
                    <a:pt x="44" y="41"/>
                    <a:pt x="45" y="41"/>
                    <a:pt x="47" y="41"/>
                  </a:cubicBezTo>
                  <a:cubicBezTo>
                    <a:pt x="47" y="44"/>
                    <a:pt x="47" y="47"/>
                    <a:pt x="48" y="50"/>
                  </a:cubicBezTo>
                  <a:cubicBezTo>
                    <a:pt x="46" y="51"/>
                    <a:pt x="44" y="51"/>
                    <a:pt x="42" y="51"/>
                  </a:cubicBezTo>
                  <a:moveTo>
                    <a:pt x="41" y="51"/>
                  </a:moveTo>
                  <a:cubicBezTo>
                    <a:pt x="39" y="51"/>
                    <a:pt x="37" y="51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47"/>
                    <a:pt x="35" y="44"/>
                    <a:pt x="35" y="41"/>
                  </a:cubicBezTo>
                  <a:cubicBezTo>
                    <a:pt x="37" y="41"/>
                    <a:pt x="39" y="41"/>
                    <a:pt x="41" y="41"/>
                  </a:cubicBezTo>
                  <a:cubicBezTo>
                    <a:pt x="41" y="43"/>
                    <a:pt x="41" y="45"/>
                    <a:pt x="41" y="47"/>
                  </a:cubicBezTo>
                  <a:cubicBezTo>
                    <a:pt x="41" y="48"/>
                    <a:pt x="41" y="50"/>
                    <a:pt x="41" y="51"/>
                  </a:cubicBezTo>
                  <a:moveTo>
                    <a:pt x="49" y="50"/>
                  </a:moveTo>
                  <a:cubicBezTo>
                    <a:pt x="49" y="47"/>
                    <a:pt x="49" y="44"/>
                    <a:pt x="48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1" y="41"/>
                    <a:pt x="52" y="40"/>
                  </a:cubicBezTo>
                  <a:cubicBezTo>
                    <a:pt x="52" y="42"/>
                    <a:pt x="52" y="45"/>
                    <a:pt x="52" y="47"/>
                  </a:cubicBezTo>
                  <a:cubicBezTo>
                    <a:pt x="52" y="48"/>
                    <a:pt x="52" y="49"/>
                    <a:pt x="52" y="50"/>
                  </a:cubicBezTo>
                  <a:cubicBezTo>
                    <a:pt x="51" y="50"/>
                    <a:pt x="50" y="50"/>
                    <a:pt x="49" y="50"/>
                  </a:cubicBezTo>
                  <a:moveTo>
                    <a:pt x="54" y="50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4"/>
                    <a:pt x="54" y="42"/>
                    <a:pt x="54" y="40"/>
                  </a:cubicBezTo>
                  <a:cubicBezTo>
                    <a:pt x="54" y="40"/>
                    <a:pt x="55" y="40"/>
                    <a:pt x="55" y="40"/>
                  </a:cubicBezTo>
                  <a:cubicBezTo>
                    <a:pt x="55" y="43"/>
                    <a:pt x="55" y="46"/>
                    <a:pt x="55" y="50"/>
                  </a:cubicBezTo>
                  <a:cubicBezTo>
                    <a:pt x="54" y="50"/>
                    <a:pt x="54" y="50"/>
                    <a:pt x="54" y="50"/>
                  </a:cubicBezTo>
                  <a:moveTo>
                    <a:pt x="34" y="50"/>
                  </a:moveTo>
                  <a:cubicBezTo>
                    <a:pt x="32" y="50"/>
                    <a:pt x="30" y="50"/>
                    <a:pt x="28" y="50"/>
                  </a:cubicBezTo>
                  <a:cubicBezTo>
                    <a:pt x="28" y="48"/>
                    <a:pt x="28" y="47"/>
                    <a:pt x="28" y="46"/>
                  </a:cubicBezTo>
                  <a:cubicBezTo>
                    <a:pt x="28" y="44"/>
                    <a:pt x="28" y="42"/>
                    <a:pt x="28" y="40"/>
                  </a:cubicBezTo>
                  <a:cubicBezTo>
                    <a:pt x="30" y="40"/>
                    <a:pt x="32" y="41"/>
                    <a:pt x="33" y="41"/>
                  </a:cubicBezTo>
                  <a:cubicBezTo>
                    <a:pt x="34" y="44"/>
                    <a:pt x="34" y="47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moveTo>
                    <a:pt x="57" y="49"/>
                  </a:moveTo>
                  <a:cubicBezTo>
                    <a:pt x="57" y="46"/>
                    <a:pt x="57" y="43"/>
                    <a:pt x="57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3"/>
                    <a:pt x="58" y="46"/>
                    <a:pt x="58" y="49"/>
                  </a:cubicBezTo>
                  <a:cubicBezTo>
                    <a:pt x="58" y="49"/>
                    <a:pt x="57" y="49"/>
                    <a:pt x="57" y="49"/>
                  </a:cubicBezTo>
                  <a:moveTo>
                    <a:pt x="60" y="49"/>
                  </a:moveTo>
                  <a:cubicBezTo>
                    <a:pt x="60" y="46"/>
                    <a:pt x="60" y="43"/>
                    <a:pt x="60" y="39"/>
                  </a:cubicBezTo>
                  <a:cubicBezTo>
                    <a:pt x="61" y="39"/>
                    <a:pt x="62" y="39"/>
                    <a:pt x="63" y="39"/>
                  </a:cubicBezTo>
                  <a:cubicBezTo>
                    <a:pt x="63" y="42"/>
                    <a:pt x="63" y="45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2" y="49"/>
                    <a:pt x="61" y="49"/>
                    <a:pt x="60" y="49"/>
                  </a:cubicBezTo>
                  <a:moveTo>
                    <a:pt x="26" y="49"/>
                  </a:moveTo>
                  <a:cubicBezTo>
                    <a:pt x="24" y="49"/>
                    <a:pt x="22" y="48"/>
                    <a:pt x="20" y="48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42"/>
                    <a:pt x="20" y="40"/>
                    <a:pt x="21" y="38"/>
                  </a:cubicBezTo>
                  <a:cubicBezTo>
                    <a:pt x="22" y="39"/>
                    <a:pt x="24" y="39"/>
                    <a:pt x="26" y="40"/>
                  </a:cubicBezTo>
                  <a:cubicBezTo>
                    <a:pt x="26" y="42"/>
                    <a:pt x="26" y="44"/>
                    <a:pt x="26" y="46"/>
                  </a:cubicBezTo>
                  <a:cubicBezTo>
                    <a:pt x="26" y="47"/>
                    <a:pt x="26" y="48"/>
                    <a:pt x="26" y="49"/>
                  </a:cubicBezTo>
                  <a:moveTo>
                    <a:pt x="65" y="48"/>
                  </a:moveTo>
                  <a:cubicBezTo>
                    <a:pt x="65" y="47"/>
                    <a:pt x="65" y="47"/>
                    <a:pt x="65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4"/>
                    <a:pt x="64" y="42"/>
                    <a:pt x="64" y="39"/>
                  </a:cubicBezTo>
                  <a:cubicBezTo>
                    <a:pt x="65" y="38"/>
                    <a:pt x="66" y="38"/>
                    <a:pt x="67" y="38"/>
                  </a:cubicBezTo>
                  <a:cubicBezTo>
                    <a:pt x="67" y="40"/>
                    <a:pt x="67" y="41"/>
                    <a:pt x="67" y="43"/>
                  </a:cubicBezTo>
                  <a:cubicBezTo>
                    <a:pt x="67" y="44"/>
                    <a:pt x="67" y="46"/>
                    <a:pt x="67" y="47"/>
                  </a:cubicBezTo>
                  <a:cubicBezTo>
                    <a:pt x="66" y="48"/>
                    <a:pt x="66" y="48"/>
                    <a:pt x="65" y="48"/>
                  </a:cubicBezTo>
                  <a:moveTo>
                    <a:pt x="69" y="47"/>
                  </a:moveTo>
                  <a:cubicBezTo>
                    <a:pt x="69" y="46"/>
                    <a:pt x="69" y="44"/>
                    <a:pt x="69" y="43"/>
                  </a:cubicBezTo>
                  <a:cubicBezTo>
                    <a:pt x="69" y="41"/>
                    <a:pt x="69" y="39"/>
                    <a:pt x="69" y="38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71" y="37"/>
                    <a:pt x="72" y="37"/>
                    <a:pt x="73" y="36"/>
                  </a:cubicBezTo>
                  <a:cubicBezTo>
                    <a:pt x="73" y="39"/>
                    <a:pt x="73" y="42"/>
                    <a:pt x="73" y="45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2" y="46"/>
                    <a:pt x="70" y="47"/>
                    <a:pt x="69" y="47"/>
                  </a:cubicBezTo>
                  <a:moveTo>
                    <a:pt x="19" y="47"/>
                  </a:moveTo>
                  <a:cubicBezTo>
                    <a:pt x="17" y="46"/>
                    <a:pt x="15" y="45"/>
                    <a:pt x="13" y="44"/>
                  </a:cubicBezTo>
                  <a:cubicBezTo>
                    <a:pt x="13" y="41"/>
                    <a:pt x="13" y="38"/>
                    <a:pt x="13" y="35"/>
                  </a:cubicBezTo>
                  <a:cubicBezTo>
                    <a:pt x="15" y="36"/>
                    <a:pt x="17" y="37"/>
                    <a:pt x="19" y="38"/>
                  </a:cubicBezTo>
                  <a:cubicBezTo>
                    <a:pt x="19" y="40"/>
                    <a:pt x="19" y="42"/>
                    <a:pt x="19" y="44"/>
                  </a:cubicBezTo>
                  <a:cubicBezTo>
                    <a:pt x="19" y="45"/>
                    <a:pt x="19" y="46"/>
                    <a:pt x="19" y="47"/>
                  </a:cubicBezTo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5" y="42"/>
                    <a:pt x="75" y="39"/>
                    <a:pt x="74" y="36"/>
                  </a:cubicBezTo>
                  <a:cubicBezTo>
                    <a:pt x="75" y="36"/>
                    <a:pt x="76" y="35"/>
                    <a:pt x="77" y="35"/>
                  </a:cubicBezTo>
                  <a:cubicBezTo>
                    <a:pt x="78" y="38"/>
                    <a:pt x="78" y="41"/>
                    <a:pt x="78" y="44"/>
                  </a:cubicBezTo>
                  <a:cubicBezTo>
                    <a:pt x="77" y="44"/>
                    <a:pt x="76" y="45"/>
                    <a:pt x="75" y="45"/>
                  </a:cubicBezTo>
                  <a:moveTo>
                    <a:pt x="11" y="43"/>
                  </a:moveTo>
                  <a:cubicBezTo>
                    <a:pt x="10" y="43"/>
                    <a:pt x="10" y="42"/>
                    <a:pt x="9" y="42"/>
                  </a:cubicBezTo>
                  <a:cubicBezTo>
                    <a:pt x="9" y="39"/>
                    <a:pt x="9" y="36"/>
                    <a:pt x="9" y="33"/>
                  </a:cubicBezTo>
                  <a:cubicBezTo>
                    <a:pt x="10" y="33"/>
                    <a:pt x="10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8"/>
                    <a:pt x="11" y="40"/>
                    <a:pt x="11" y="43"/>
                  </a:cubicBezTo>
                  <a:moveTo>
                    <a:pt x="79" y="43"/>
                  </a:moveTo>
                  <a:cubicBezTo>
                    <a:pt x="79" y="40"/>
                    <a:pt x="79" y="37"/>
                    <a:pt x="79" y="34"/>
                  </a:cubicBezTo>
                  <a:cubicBezTo>
                    <a:pt x="81" y="33"/>
                    <a:pt x="82" y="33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4"/>
                    <a:pt x="84" y="37"/>
                    <a:pt x="84" y="40"/>
                  </a:cubicBezTo>
                  <a:cubicBezTo>
                    <a:pt x="84" y="41"/>
                    <a:pt x="83" y="41"/>
                    <a:pt x="82" y="42"/>
                  </a:cubicBezTo>
                  <a:cubicBezTo>
                    <a:pt x="81" y="42"/>
                    <a:pt x="80" y="43"/>
                    <a:pt x="79" y="43"/>
                  </a:cubicBezTo>
                  <a:moveTo>
                    <a:pt x="7" y="40"/>
                  </a:moveTo>
                  <a:cubicBezTo>
                    <a:pt x="7" y="40"/>
                    <a:pt x="6" y="39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6"/>
                    <a:pt x="6" y="33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4"/>
                    <a:pt x="7" y="37"/>
                    <a:pt x="7" y="40"/>
                  </a:cubicBezTo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4" y="30"/>
                    <a:pt x="4" y="2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1"/>
                    <a:pt x="4" y="32"/>
                  </a:cubicBezTo>
                  <a:moveTo>
                    <a:pt x="86" y="39"/>
                  </a:moveTo>
                  <a:cubicBezTo>
                    <a:pt x="86" y="36"/>
                    <a:pt x="86" y="33"/>
                    <a:pt x="86" y="30"/>
                  </a:cubicBezTo>
                  <a:cubicBezTo>
                    <a:pt x="87" y="30"/>
                    <a:pt x="88" y="29"/>
                    <a:pt x="89" y="28"/>
                  </a:cubicBezTo>
                  <a:cubicBezTo>
                    <a:pt x="89" y="30"/>
                    <a:pt x="89" y="32"/>
                    <a:pt x="89" y="35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88" y="36"/>
                    <a:pt x="87" y="38"/>
                    <a:pt x="86" y="39"/>
                  </a:cubicBezTo>
                  <a:moveTo>
                    <a:pt x="41" y="38"/>
                  </a:moveTo>
                  <a:cubicBezTo>
                    <a:pt x="23" y="38"/>
                    <a:pt x="12" y="32"/>
                    <a:pt x="8" y="28"/>
                  </a:cubicBezTo>
                  <a:cubicBezTo>
                    <a:pt x="6" y="26"/>
                    <a:pt x="5" y="24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6" y="18"/>
                    <a:pt x="7" y="17"/>
                  </a:cubicBezTo>
                  <a:cubicBezTo>
                    <a:pt x="8" y="15"/>
                    <a:pt x="10" y="13"/>
                    <a:pt x="12" y="12"/>
                  </a:cubicBezTo>
                  <a:cubicBezTo>
                    <a:pt x="23" y="6"/>
                    <a:pt x="35" y="3"/>
                    <a:pt x="48" y="3"/>
                  </a:cubicBezTo>
                  <a:cubicBezTo>
                    <a:pt x="58" y="3"/>
                    <a:pt x="69" y="5"/>
                    <a:pt x="79" y="9"/>
                  </a:cubicBezTo>
                  <a:cubicBezTo>
                    <a:pt x="82" y="10"/>
                    <a:pt x="85" y="12"/>
                    <a:pt x="86" y="14"/>
                  </a:cubicBezTo>
                  <a:cubicBezTo>
                    <a:pt x="88" y="16"/>
                    <a:pt x="89" y="18"/>
                    <a:pt x="89" y="20"/>
                  </a:cubicBezTo>
                  <a:cubicBezTo>
                    <a:pt x="89" y="20"/>
                    <a:pt x="89" y="21"/>
                    <a:pt x="89" y="21"/>
                  </a:cubicBezTo>
                  <a:cubicBezTo>
                    <a:pt x="88" y="24"/>
                    <a:pt x="86" y="27"/>
                    <a:pt x="82" y="29"/>
                  </a:cubicBezTo>
                  <a:cubicBezTo>
                    <a:pt x="71" y="35"/>
                    <a:pt x="52" y="38"/>
                    <a:pt x="42" y="38"/>
                  </a:cubicBezTo>
                  <a:cubicBezTo>
                    <a:pt x="42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moveTo>
                    <a:pt x="48" y="0"/>
                  </a:moveTo>
                  <a:cubicBezTo>
                    <a:pt x="35" y="0"/>
                    <a:pt x="22" y="3"/>
                    <a:pt x="10" y="9"/>
                  </a:cubicBezTo>
                  <a:cubicBezTo>
                    <a:pt x="8" y="11"/>
                    <a:pt x="6" y="13"/>
                    <a:pt x="4" y="15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30"/>
                    <a:pt x="1" y="33"/>
                    <a:pt x="1" y="36"/>
                  </a:cubicBezTo>
                  <a:cubicBezTo>
                    <a:pt x="1" y="37"/>
                    <a:pt x="1" y="37"/>
                    <a:pt x="2" y="37"/>
                  </a:cubicBezTo>
                  <a:cubicBezTo>
                    <a:pt x="2" y="39"/>
                    <a:pt x="4" y="42"/>
                    <a:pt x="5" y="43"/>
                  </a:cubicBezTo>
                  <a:cubicBezTo>
                    <a:pt x="11" y="49"/>
                    <a:pt x="23" y="54"/>
                    <a:pt x="41" y="54"/>
                  </a:cubicBezTo>
                  <a:cubicBezTo>
                    <a:pt x="49" y="54"/>
                    <a:pt x="60" y="53"/>
                    <a:pt x="70" y="50"/>
                  </a:cubicBezTo>
                  <a:cubicBezTo>
                    <a:pt x="73" y="49"/>
                    <a:pt x="76" y="48"/>
                    <a:pt x="79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1" y="46"/>
                    <a:pt x="83" y="45"/>
                    <a:pt x="84" y="45"/>
                  </a:cubicBezTo>
                  <a:cubicBezTo>
                    <a:pt x="84" y="44"/>
                    <a:pt x="85" y="44"/>
                    <a:pt x="86" y="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9" y="41"/>
                    <a:pt x="91" y="39"/>
                    <a:pt x="92" y="35"/>
                  </a:cubicBezTo>
                  <a:cubicBezTo>
                    <a:pt x="92" y="35"/>
                    <a:pt x="93" y="34"/>
                    <a:pt x="93" y="34"/>
                  </a:cubicBezTo>
                  <a:cubicBezTo>
                    <a:pt x="93" y="33"/>
                    <a:pt x="92" y="33"/>
                    <a:pt x="92" y="32"/>
                  </a:cubicBezTo>
                  <a:cubicBezTo>
                    <a:pt x="92" y="28"/>
                    <a:pt x="93" y="24"/>
                    <a:pt x="93" y="19"/>
                  </a:cubicBezTo>
                  <a:cubicBezTo>
                    <a:pt x="93" y="19"/>
                    <a:pt x="93" y="18"/>
                    <a:pt x="92" y="18"/>
                  </a:cubicBezTo>
                  <a:cubicBezTo>
                    <a:pt x="92" y="16"/>
                    <a:pt x="91" y="13"/>
                    <a:pt x="89" y="12"/>
                  </a:cubicBezTo>
                  <a:cubicBezTo>
                    <a:pt x="86" y="9"/>
                    <a:pt x="83" y="7"/>
                    <a:pt x="80" y="6"/>
                  </a:cubicBezTo>
                  <a:cubicBezTo>
                    <a:pt x="70" y="2"/>
                    <a:pt x="59" y="0"/>
                    <a:pt x="4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3" name="Freeform 785"/>
            <p:cNvSpPr>
              <a:spLocks noEditPoints="1"/>
            </p:cNvSpPr>
            <p:nvPr/>
          </p:nvSpPr>
          <p:spPr bwMode="auto">
            <a:xfrm>
              <a:off x="3009" y="2596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2 h 37"/>
                <a:gd name="T32" fmla="*/ 63 w 93"/>
                <a:gd name="T33" fmla="*/ 31 h 37"/>
                <a:gd name="T34" fmla="*/ 20 w 93"/>
                <a:gd name="T35" fmla="*/ 31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6 w 93"/>
                <a:gd name="T81" fmla="*/ 10 h 37"/>
                <a:gd name="T82" fmla="*/ 4 w 93"/>
                <a:gd name="T83" fmla="*/ 4 h 37"/>
                <a:gd name="T84" fmla="*/ 1 w 93"/>
                <a:gd name="T85" fmla="*/ 4 h 37"/>
                <a:gd name="T86" fmla="*/ 0 w 93"/>
                <a:gd name="T87" fmla="*/ 10 h 37"/>
                <a:gd name="T88" fmla="*/ 5 w 93"/>
                <a:gd name="T89" fmla="*/ 26 h 37"/>
                <a:gd name="T90" fmla="*/ 79 w 93"/>
                <a:gd name="T91" fmla="*/ 30 h 37"/>
                <a:gd name="T92" fmla="*/ 80 w 93"/>
                <a:gd name="T93" fmla="*/ 30 h 37"/>
                <a:gd name="T94" fmla="*/ 86 w 93"/>
                <a:gd name="T95" fmla="*/ 26 h 37"/>
                <a:gd name="T96" fmla="*/ 93 w 93"/>
                <a:gd name="T97" fmla="*/ 17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6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1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6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5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9"/>
                    <a:pt x="60" y="25"/>
                    <a:pt x="59" y="22"/>
                  </a:cubicBezTo>
                  <a:cubicBezTo>
                    <a:pt x="61" y="22"/>
                    <a:pt x="62" y="22"/>
                    <a:pt x="63" y="22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1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8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8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4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5"/>
                    <a:pt x="4" y="15"/>
                  </a:cubicBezTo>
                  <a:moveTo>
                    <a:pt x="86" y="22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2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8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3" y="28"/>
                    <a:pt x="84" y="28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4" name="Freeform 786"/>
            <p:cNvSpPr>
              <a:spLocks noEditPoints="1"/>
            </p:cNvSpPr>
            <p:nvPr/>
          </p:nvSpPr>
          <p:spPr bwMode="auto">
            <a:xfrm>
              <a:off x="3009" y="2648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4 w 93"/>
                <a:gd name="T81" fmla="*/ 7 h 37"/>
                <a:gd name="T82" fmla="*/ 3 w 93"/>
                <a:gd name="T83" fmla="*/ 3 h 37"/>
                <a:gd name="T84" fmla="*/ 0 w 93"/>
                <a:gd name="T85" fmla="*/ 6 h 37"/>
                <a:gd name="T86" fmla="*/ 1 w 93"/>
                <a:gd name="T87" fmla="*/ 19 h 37"/>
                <a:gd name="T88" fmla="*/ 41 w 93"/>
                <a:gd name="T89" fmla="*/ 37 h 37"/>
                <a:gd name="T90" fmla="*/ 79 w 93"/>
                <a:gd name="T91" fmla="*/ 30 h 37"/>
                <a:gd name="T92" fmla="*/ 84 w 93"/>
                <a:gd name="T93" fmla="*/ 27 h 37"/>
                <a:gd name="T94" fmla="*/ 86 w 93"/>
                <a:gd name="T95" fmla="*/ 26 h 37"/>
                <a:gd name="T96" fmla="*/ 92 w 93"/>
                <a:gd name="T97" fmla="*/ 15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6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6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5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8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4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2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2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5" name="Freeform 787"/>
            <p:cNvSpPr>
              <a:spLocks noEditPoints="1"/>
            </p:cNvSpPr>
            <p:nvPr/>
          </p:nvSpPr>
          <p:spPr bwMode="auto">
            <a:xfrm>
              <a:off x="3009" y="2700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4 w 93"/>
                <a:gd name="T81" fmla="*/ 7 h 37"/>
                <a:gd name="T82" fmla="*/ 3 w 93"/>
                <a:gd name="T83" fmla="*/ 3 h 37"/>
                <a:gd name="T84" fmla="*/ 0 w 93"/>
                <a:gd name="T85" fmla="*/ 6 h 37"/>
                <a:gd name="T86" fmla="*/ 1 w 93"/>
                <a:gd name="T87" fmla="*/ 19 h 37"/>
                <a:gd name="T88" fmla="*/ 41 w 93"/>
                <a:gd name="T89" fmla="*/ 37 h 37"/>
                <a:gd name="T90" fmla="*/ 79 w 93"/>
                <a:gd name="T91" fmla="*/ 30 h 37"/>
                <a:gd name="T92" fmla="*/ 84 w 93"/>
                <a:gd name="T93" fmla="*/ 27 h 37"/>
                <a:gd name="T94" fmla="*/ 86 w 93"/>
                <a:gd name="T95" fmla="*/ 26 h 37"/>
                <a:gd name="T96" fmla="*/ 92 w 93"/>
                <a:gd name="T97" fmla="*/ 15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5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5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4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7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2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3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3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1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1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6" name="Freeform 788"/>
            <p:cNvSpPr>
              <a:spLocks noEditPoints="1"/>
            </p:cNvSpPr>
            <p:nvPr/>
          </p:nvSpPr>
          <p:spPr bwMode="auto">
            <a:xfrm>
              <a:off x="3009" y="2752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89 w 93"/>
                <a:gd name="T79" fmla="*/ 6 h 37"/>
                <a:gd name="T80" fmla="*/ 32 w 93"/>
                <a:gd name="T81" fmla="*/ 19 h 37"/>
                <a:gd name="T82" fmla="*/ 4 w 93"/>
                <a:gd name="T83" fmla="*/ 5 h 37"/>
                <a:gd name="T84" fmla="*/ 2 w 93"/>
                <a:gd name="T85" fmla="*/ 3 h 37"/>
                <a:gd name="T86" fmla="*/ 1 w 93"/>
                <a:gd name="T87" fmla="*/ 8 h 37"/>
                <a:gd name="T88" fmla="*/ 2 w 93"/>
                <a:gd name="T89" fmla="*/ 20 h 37"/>
                <a:gd name="T90" fmla="*/ 70 w 93"/>
                <a:gd name="T91" fmla="*/ 33 h 37"/>
                <a:gd name="T92" fmla="*/ 80 w 93"/>
                <a:gd name="T93" fmla="*/ 29 h 37"/>
                <a:gd name="T94" fmla="*/ 86 w 93"/>
                <a:gd name="T95" fmla="*/ 26 h 37"/>
                <a:gd name="T96" fmla="*/ 92 w 93"/>
                <a:gd name="T97" fmla="*/ 18 h 37"/>
                <a:gd name="T98" fmla="*/ 93 w 93"/>
                <a:gd name="T9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5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5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2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2"/>
                    <a:pt x="54" y="32"/>
                    <a:pt x="54" y="32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5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4"/>
                    <a:pt x="28" y="22"/>
                  </a:cubicBezTo>
                  <a:cubicBezTo>
                    <a:pt x="29" y="22"/>
                    <a:pt x="31" y="22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1"/>
                    <a:pt x="60" y="32"/>
                  </a:cubicBezTo>
                  <a:moveTo>
                    <a:pt x="26" y="32"/>
                  </a:moveTo>
                  <a:cubicBezTo>
                    <a:pt x="24" y="31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4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19"/>
                    <a:pt x="71" y="19"/>
                    <a:pt x="73" y="19"/>
                  </a:cubicBezTo>
                  <a:cubicBezTo>
                    <a:pt x="73" y="22"/>
                    <a:pt x="73" y="25"/>
                    <a:pt x="73" y="27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7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7"/>
                    <a:pt x="75" y="27"/>
                    <a:pt x="75" y="27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7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2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3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3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1"/>
                  </a:moveTo>
                  <a:cubicBezTo>
                    <a:pt x="86" y="18"/>
                    <a:pt x="86" y="15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1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9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7" name="Freeform 789"/>
            <p:cNvSpPr>
              <a:spLocks noEditPoints="1"/>
            </p:cNvSpPr>
            <p:nvPr/>
          </p:nvSpPr>
          <p:spPr bwMode="auto">
            <a:xfrm>
              <a:off x="3343" y="896"/>
              <a:ext cx="258" cy="223"/>
            </a:xfrm>
            <a:custGeom>
              <a:avLst/>
              <a:gdLst>
                <a:gd name="T0" fmla="*/ 77 w 109"/>
                <a:gd name="T1" fmla="*/ 90 h 94"/>
                <a:gd name="T2" fmla="*/ 60 w 109"/>
                <a:gd name="T3" fmla="*/ 73 h 94"/>
                <a:gd name="T4" fmla="*/ 63 w 109"/>
                <a:gd name="T5" fmla="*/ 70 h 94"/>
                <a:gd name="T6" fmla="*/ 72 w 109"/>
                <a:gd name="T7" fmla="*/ 64 h 94"/>
                <a:gd name="T8" fmla="*/ 77 w 109"/>
                <a:gd name="T9" fmla="*/ 90 h 94"/>
                <a:gd name="T10" fmla="*/ 79 w 109"/>
                <a:gd name="T11" fmla="*/ 84 h 94"/>
                <a:gd name="T12" fmla="*/ 75 w 109"/>
                <a:gd name="T13" fmla="*/ 63 h 94"/>
                <a:gd name="T14" fmla="*/ 75 w 109"/>
                <a:gd name="T15" fmla="*/ 62 h 94"/>
                <a:gd name="T16" fmla="*/ 75 w 109"/>
                <a:gd name="T17" fmla="*/ 61 h 94"/>
                <a:gd name="T18" fmla="*/ 19 w 109"/>
                <a:gd name="T19" fmla="*/ 13 h 94"/>
                <a:gd name="T20" fmla="*/ 55 w 109"/>
                <a:gd name="T21" fmla="*/ 37 h 94"/>
                <a:gd name="T22" fmla="*/ 83 w 109"/>
                <a:gd name="T23" fmla="*/ 56 h 94"/>
                <a:gd name="T24" fmla="*/ 79 w 109"/>
                <a:gd name="T25" fmla="*/ 84 h 94"/>
                <a:gd name="T26" fmla="*/ 43 w 109"/>
                <a:gd name="T27" fmla="*/ 81 h 94"/>
                <a:gd name="T28" fmla="*/ 33 w 109"/>
                <a:gd name="T29" fmla="*/ 64 h 94"/>
                <a:gd name="T30" fmla="*/ 13 w 109"/>
                <a:gd name="T31" fmla="*/ 24 h 94"/>
                <a:gd name="T32" fmla="*/ 5 w 109"/>
                <a:gd name="T33" fmla="*/ 9 h 94"/>
                <a:gd name="T34" fmla="*/ 4 w 109"/>
                <a:gd name="T35" fmla="*/ 5 h 94"/>
                <a:gd name="T36" fmla="*/ 71 w 109"/>
                <a:gd name="T37" fmla="*/ 61 h 94"/>
                <a:gd name="T38" fmla="*/ 57 w 109"/>
                <a:gd name="T39" fmla="*/ 72 h 94"/>
                <a:gd name="T40" fmla="*/ 50 w 109"/>
                <a:gd name="T41" fmla="*/ 78 h 94"/>
                <a:gd name="T42" fmla="*/ 43 w 109"/>
                <a:gd name="T43" fmla="*/ 81 h 94"/>
                <a:gd name="T44" fmla="*/ 85 w 109"/>
                <a:gd name="T45" fmla="*/ 54 h 94"/>
                <a:gd name="T46" fmla="*/ 56 w 109"/>
                <a:gd name="T47" fmla="*/ 35 h 94"/>
                <a:gd name="T48" fmla="*/ 10 w 109"/>
                <a:gd name="T49" fmla="*/ 4 h 94"/>
                <a:gd name="T50" fmla="*/ 35 w 109"/>
                <a:gd name="T51" fmla="*/ 13 h 94"/>
                <a:gd name="T52" fmla="*/ 105 w 109"/>
                <a:gd name="T53" fmla="*/ 42 h 94"/>
                <a:gd name="T54" fmla="*/ 85 w 109"/>
                <a:gd name="T55" fmla="*/ 54 h 94"/>
                <a:gd name="T56" fmla="*/ 2 w 109"/>
                <a:gd name="T57" fmla="*/ 0 h 94"/>
                <a:gd name="T58" fmla="*/ 1 w 109"/>
                <a:gd name="T59" fmla="*/ 1 h 94"/>
                <a:gd name="T60" fmla="*/ 1 w 109"/>
                <a:gd name="T61" fmla="*/ 1 h 94"/>
                <a:gd name="T62" fmla="*/ 0 w 109"/>
                <a:gd name="T63" fmla="*/ 1 h 94"/>
                <a:gd name="T64" fmla="*/ 0 w 109"/>
                <a:gd name="T65" fmla="*/ 1 h 94"/>
                <a:gd name="T66" fmla="*/ 0 w 109"/>
                <a:gd name="T67" fmla="*/ 1 h 94"/>
                <a:gd name="T68" fmla="*/ 0 w 109"/>
                <a:gd name="T69" fmla="*/ 1 h 94"/>
                <a:gd name="T70" fmla="*/ 0 w 109"/>
                <a:gd name="T71" fmla="*/ 1 h 94"/>
                <a:gd name="T72" fmla="*/ 0 w 109"/>
                <a:gd name="T73" fmla="*/ 2 h 94"/>
                <a:gd name="T74" fmla="*/ 0 w 109"/>
                <a:gd name="T75" fmla="*/ 2 h 94"/>
                <a:gd name="T76" fmla="*/ 0 w 109"/>
                <a:gd name="T77" fmla="*/ 3 h 94"/>
                <a:gd name="T78" fmla="*/ 0 w 109"/>
                <a:gd name="T79" fmla="*/ 4 h 94"/>
                <a:gd name="T80" fmla="*/ 19 w 109"/>
                <a:gd name="T81" fmla="*/ 43 h 94"/>
                <a:gd name="T82" fmla="*/ 42 w 109"/>
                <a:gd name="T83" fmla="*/ 83 h 94"/>
                <a:gd name="T84" fmla="*/ 43 w 109"/>
                <a:gd name="T85" fmla="*/ 84 h 94"/>
                <a:gd name="T86" fmla="*/ 43 w 109"/>
                <a:gd name="T87" fmla="*/ 84 h 94"/>
                <a:gd name="T88" fmla="*/ 52 w 109"/>
                <a:gd name="T89" fmla="*/ 80 h 94"/>
                <a:gd name="T90" fmla="*/ 58 w 109"/>
                <a:gd name="T91" fmla="*/ 75 h 94"/>
                <a:gd name="T92" fmla="*/ 77 w 109"/>
                <a:gd name="T93" fmla="*/ 94 h 94"/>
                <a:gd name="T94" fmla="*/ 78 w 109"/>
                <a:gd name="T95" fmla="*/ 94 h 94"/>
                <a:gd name="T96" fmla="*/ 78 w 109"/>
                <a:gd name="T97" fmla="*/ 94 h 94"/>
                <a:gd name="T98" fmla="*/ 79 w 109"/>
                <a:gd name="T99" fmla="*/ 94 h 94"/>
                <a:gd name="T100" fmla="*/ 79 w 109"/>
                <a:gd name="T101" fmla="*/ 94 h 94"/>
                <a:gd name="T102" fmla="*/ 80 w 109"/>
                <a:gd name="T103" fmla="*/ 93 h 94"/>
                <a:gd name="T104" fmla="*/ 86 w 109"/>
                <a:gd name="T105" fmla="*/ 56 h 94"/>
                <a:gd name="T106" fmla="*/ 109 w 109"/>
                <a:gd name="T107" fmla="*/ 43 h 94"/>
                <a:gd name="T108" fmla="*/ 109 w 109"/>
                <a:gd name="T109" fmla="*/ 42 h 94"/>
                <a:gd name="T110" fmla="*/ 109 w 109"/>
                <a:gd name="T111" fmla="*/ 41 h 94"/>
                <a:gd name="T112" fmla="*/ 36 w 109"/>
                <a:gd name="T113" fmla="*/ 11 h 94"/>
                <a:gd name="T114" fmla="*/ 3 w 109"/>
                <a:gd name="T115" fmla="*/ 0 h 94"/>
                <a:gd name="T116" fmla="*/ 2 w 109"/>
                <a:gd name="T1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9" h="94">
                  <a:moveTo>
                    <a:pt x="77" y="90"/>
                  </a:moveTo>
                  <a:cubicBezTo>
                    <a:pt x="71" y="84"/>
                    <a:pt x="66" y="79"/>
                    <a:pt x="60" y="73"/>
                  </a:cubicBezTo>
                  <a:cubicBezTo>
                    <a:pt x="61" y="72"/>
                    <a:pt x="62" y="71"/>
                    <a:pt x="63" y="70"/>
                  </a:cubicBezTo>
                  <a:cubicBezTo>
                    <a:pt x="66" y="67"/>
                    <a:pt x="69" y="65"/>
                    <a:pt x="72" y="64"/>
                  </a:cubicBezTo>
                  <a:cubicBezTo>
                    <a:pt x="74" y="70"/>
                    <a:pt x="75" y="78"/>
                    <a:pt x="77" y="90"/>
                  </a:cubicBezTo>
                  <a:moveTo>
                    <a:pt x="79" y="84"/>
                  </a:moveTo>
                  <a:cubicBezTo>
                    <a:pt x="77" y="75"/>
                    <a:pt x="76" y="68"/>
                    <a:pt x="75" y="63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5" y="62"/>
                    <a:pt x="75" y="61"/>
                    <a:pt x="75" y="61"/>
                  </a:cubicBezTo>
                  <a:cubicBezTo>
                    <a:pt x="53" y="42"/>
                    <a:pt x="39" y="29"/>
                    <a:pt x="19" y="13"/>
                  </a:cubicBezTo>
                  <a:cubicBezTo>
                    <a:pt x="30" y="21"/>
                    <a:pt x="39" y="28"/>
                    <a:pt x="55" y="37"/>
                  </a:cubicBezTo>
                  <a:cubicBezTo>
                    <a:pt x="64" y="43"/>
                    <a:pt x="75" y="49"/>
                    <a:pt x="83" y="56"/>
                  </a:cubicBezTo>
                  <a:cubicBezTo>
                    <a:pt x="82" y="65"/>
                    <a:pt x="80" y="75"/>
                    <a:pt x="79" y="84"/>
                  </a:cubicBezTo>
                  <a:moveTo>
                    <a:pt x="43" y="81"/>
                  </a:moveTo>
                  <a:cubicBezTo>
                    <a:pt x="41" y="78"/>
                    <a:pt x="37" y="71"/>
                    <a:pt x="33" y="64"/>
                  </a:cubicBezTo>
                  <a:cubicBezTo>
                    <a:pt x="27" y="52"/>
                    <a:pt x="19" y="37"/>
                    <a:pt x="13" y="24"/>
                  </a:cubicBezTo>
                  <a:cubicBezTo>
                    <a:pt x="10" y="18"/>
                    <a:pt x="7" y="13"/>
                    <a:pt x="5" y="9"/>
                  </a:cubicBezTo>
                  <a:cubicBezTo>
                    <a:pt x="5" y="7"/>
                    <a:pt x="4" y="6"/>
                    <a:pt x="4" y="5"/>
                  </a:cubicBezTo>
                  <a:cubicBezTo>
                    <a:pt x="30" y="24"/>
                    <a:pt x="46" y="39"/>
                    <a:pt x="71" y="61"/>
                  </a:cubicBezTo>
                  <a:cubicBezTo>
                    <a:pt x="66" y="63"/>
                    <a:pt x="61" y="67"/>
                    <a:pt x="57" y="72"/>
                  </a:cubicBezTo>
                  <a:cubicBezTo>
                    <a:pt x="55" y="74"/>
                    <a:pt x="53" y="76"/>
                    <a:pt x="50" y="78"/>
                  </a:cubicBezTo>
                  <a:cubicBezTo>
                    <a:pt x="48" y="80"/>
                    <a:pt x="46" y="81"/>
                    <a:pt x="43" y="81"/>
                  </a:cubicBezTo>
                  <a:moveTo>
                    <a:pt x="85" y="54"/>
                  </a:moveTo>
                  <a:cubicBezTo>
                    <a:pt x="76" y="47"/>
                    <a:pt x="66" y="40"/>
                    <a:pt x="56" y="35"/>
                  </a:cubicBezTo>
                  <a:cubicBezTo>
                    <a:pt x="36" y="23"/>
                    <a:pt x="27" y="14"/>
                    <a:pt x="10" y="4"/>
                  </a:cubicBezTo>
                  <a:cubicBezTo>
                    <a:pt x="20" y="7"/>
                    <a:pt x="23" y="8"/>
                    <a:pt x="35" y="13"/>
                  </a:cubicBezTo>
                  <a:cubicBezTo>
                    <a:pt x="59" y="23"/>
                    <a:pt x="84" y="33"/>
                    <a:pt x="105" y="42"/>
                  </a:cubicBezTo>
                  <a:cubicBezTo>
                    <a:pt x="98" y="46"/>
                    <a:pt x="92" y="49"/>
                    <a:pt x="85" y="54"/>
                  </a:cubicBezTo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3" y="9"/>
                    <a:pt x="11" y="26"/>
                    <a:pt x="19" y="43"/>
                  </a:cubicBezTo>
                  <a:cubicBezTo>
                    <a:pt x="28" y="60"/>
                    <a:pt x="37" y="77"/>
                    <a:pt x="42" y="83"/>
                  </a:cubicBezTo>
                  <a:cubicBezTo>
                    <a:pt x="42" y="84"/>
                    <a:pt x="42" y="84"/>
                    <a:pt x="43" y="84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46" y="84"/>
                    <a:pt x="49" y="82"/>
                    <a:pt x="52" y="80"/>
                  </a:cubicBezTo>
                  <a:cubicBezTo>
                    <a:pt x="54" y="79"/>
                    <a:pt x="56" y="77"/>
                    <a:pt x="58" y="75"/>
                  </a:cubicBezTo>
                  <a:cubicBezTo>
                    <a:pt x="64" y="81"/>
                    <a:pt x="69" y="86"/>
                    <a:pt x="77" y="94"/>
                  </a:cubicBezTo>
                  <a:cubicBezTo>
                    <a:pt x="77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80" y="94"/>
                    <a:pt x="80" y="94"/>
                    <a:pt x="80" y="93"/>
                  </a:cubicBezTo>
                  <a:cubicBezTo>
                    <a:pt x="82" y="81"/>
                    <a:pt x="84" y="69"/>
                    <a:pt x="86" y="56"/>
                  </a:cubicBezTo>
                  <a:cubicBezTo>
                    <a:pt x="94" y="50"/>
                    <a:pt x="100" y="48"/>
                    <a:pt x="109" y="43"/>
                  </a:cubicBezTo>
                  <a:cubicBezTo>
                    <a:pt x="109" y="43"/>
                    <a:pt x="109" y="43"/>
                    <a:pt x="109" y="42"/>
                  </a:cubicBezTo>
                  <a:cubicBezTo>
                    <a:pt x="109" y="42"/>
                    <a:pt x="109" y="41"/>
                    <a:pt x="109" y="41"/>
                  </a:cubicBezTo>
                  <a:cubicBezTo>
                    <a:pt x="87" y="32"/>
                    <a:pt x="61" y="21"/>
                    <a:pt x="36" y="11"/>
                  </a:cubicBezTo>
                  <a:cubicBezTo>
                    <a:pt x="21" y="5"/>
                    <a:pt x="20" y="4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8" name="Freeform 790"/>
            <p:cNvSpPr>
              <a:spLocks noEditPoints="1"/>
            </p:cNvSpPr>
            <p:nvPr/>
          </p:nvSpPr>
          <p:spPr bwMode="auto">
            <a:xfrm>
              <a:off x="3080" y="733"/>
              <a:ext cx="263" cy="225"/>
            </a:xfrm>
            <a:custGeom>
              <a:avLst/>
              <a:gdLst>
                <a:gd name="T0" fmla="*/ 78 w 111"/>
                <a:gd name="T1" fmla="*/ 89 h 95"/>
                <a:gd name="T2" fmla="*/ 62 w 111"/>
                <a:gd name="T3" fmla="*/ 74 h 95"/>
                <a:gd name="T4" fmla="*/ 64 w 111"/>
                <a:gd name="T5" fmla="*/ 71 h 95"/>
                <a:gd name="T6" fmla="*/ 73 w 111"/>
                <a:gd name="T7" fmla="*/ 65 h 95"/>
                <a:gd name="T8" fmla="*/ 78 w 111"/>
                <a:gd name="T9" fmla="*/ 89 h 95"/>
                <a:gd name="T10" fmla="*/ 80 w 111"/>
                <a:gd name="T11" fmla="*/ 82 h 95"/>
                <a:gd name="T12" fmla="*/ 76 w 111"/>
                <a:gd name="T13" fmla="*/ 64 h 95"/>
                <a:gd name="T14" fmla="*/ 77 w 111"/>
                <a:gd name="T15" fmla="*/ 63 h 95"/>
                <a:gd name="T16" fmla="*/ 76 w 111"/>
                <a:gd name="T17" fmla="*/ 61 h 95"/>
                <a:gd name="T18" fmla="*/ 31 w 111"/>
                <a:gd name="T19" fmla="*/ 22 h 95"/>
                <a:gd name="T20" fmla="*/ 56 w 111"/>
                <a:gd name="T21" fmla="*/ 38 h 95"/>
                <a:gd name="T22" fmla="*/ 84 w 111"/>
                <a:gd name="T23" fmla="*/ 57 h 95"/>
                <a:gd name="T24" fmla="*/ 80 w 111"/>
                <a:gd name="T25" fmla="*/ 82 h 95"/>
                <a:gd name="T26" fmla="*/ 45 w 111"/>
                <a:gd name="T27" fmla="*/ 81 h 95"/>
                <a:gd name="T28" fmla="*/ 35 w 111"/>
                <a:gd name="T29" fmla="*/ 64 h 95"/>
                <a:gd name="T30" fmla="*/ 14 w 111"/>
                <a:gd name="T31" fmla="*/ 25 h 95"/>
                <a:gd name="T32" fmla="*/ 7 w 111"/>
                <a:gd name="T33" fmla="*/ 9 h 95"/>
                <a:gd name="T34" fmla="*/ 6 w 111"/>
                <a:gd name="T35" fmla="*/ 7 h 95"/>
                <a:gd name="T36" fmla="*/ 71 w 111"/>
                <a:gd name="T37" fmla="*/ 62 h 95"/>
                <a:gd name="T38" fmla="*/ 66 w 111"/>
                <a:gd name="T39" fmla="*/ 65 h 95"/>
                <a:gd name="T40" fmla="*/ 55 w 111"/>
                <a:gd name="T41" fmla="*/ 75 h 95"/>
                <a:gd name="T42" fmla="*/ 45 w 111"/>
                <a:gd name="T43" fmla="*/ 81 h 95"/>
                <a:gd name="T44" fmla="*/ 86 w 111"/>
                <a:gd name="T45" fmla="*/ 54 h 95"/>
                <a:gd name="T46" fmla="*/ 58 w 111"/>
                <a:gd name="T47" fmla="*/ 35 h 95"/>
                <a:gd name="T48" fmla="*/ 31 w 111"/>
                <a:gd name="T49" fmla="*/ 17 h 95"/>
                <a:gd name="T50" fmla="*/ 14 w 111"/>
                <a:gd name="T51" fmla="*/ 6 h 95"/>
                <a:gd name="T52" fmla="*/ 20 w 111"/>
                <a:gd name="T53" fmla="*/ 8 h 95"/>
                <a:gd name="T54" fmla="*/ 36 w 111"/>
                <a:gd name="T55" fmla="*/ 14 h 95"/>
                <a:gd name="T56" fmla="*/ 105 w 111"/>
                <a:gd name="T57" fmla="*/ 43 h 95"/>
                <a:gd name="T58" fmla="*/ 86 w 111"/>
                <a:gd name="T59" fmla="*/ 54 h 95"/>
                <a:gd name="T60" fmla="*/ 4 w 111"/>
                <a:gd name="T61" fmla="*/ 0 h 95"/>
                <a:gd name="T62" fmla="*/ 2 w 111"/>
                <a:gd name="T63" fmla="*/ 1 h 95"/>
                <a:gd name="T64" fmla="*/ 1 w 111"/>
                <a:gd name="T65" fmla="*/ 1 h 95"/>
                <a:gd name="T66" fmla="*/ 1 w 111"/>
                <a:gd name="T67" fmla="*/ 1 h 95"/>
                <a:gd name="T68" fmla="*/ 1 w 111"/>
                <a:gd name="T69" fmla="*/ 1 h 95"/>
                <a:gd name="T70" fmla="*/ 1 w 111"/>
                <a:gd name="T71" fmla="*/ 1 h 95"/>
                <a:gd name="T72" fmla="*/ 1 w 111"/>
                <a:gd name="T73" fmla="*/ 1 h 95"/>
                <a:gd name="T74" fmla="*/ 0 w 111"/>
                <a:gd name="T75" fmla="*/ 2 h 95"/>
                <a:gd name="T76" fmla="*/ 0 w 111"/>
                <a:gd name="T77" fmla="*/ 3 h 95"/>
                <a:gd name="T78" fmla="*/ 0 w 111"/>
                <a:gd name="T79" fmla="*/ 3 h 95"/>
                <a:gd name="T80" fmla="*/ 1 w 111"/>
                <a:gd name="T81" fmla="*/ 5 h 95"/>
                <a:gd name="T82" fmla="*/ 20 w 111"/>
                <a:gd name="T83" fmla="*/ 44 h 95"/>
                <a:gd name="T84" fmla="*/ 33 w 111"/>
                <a:gd name="T85" fmla="*/ 68 h 95"/>
                <a:gd name="T86" fmla="*/ 42 w 111"/>
                <a:gd name="T87" fmla="*/ 84 h 95"/>
                <a:gd name="T88" fmla="*/ 44 w 111"/>
                <a:gd name="T89" fmla="*/ 85 h 95"/>
                <a:gd name="T90" fmla="*/ 44 w 111"/>
                <a:gd name="T91" fmla="*/ 85 h 95"/>
                <a:gd name="T92" fmla="*/ 53 w 111"/>
                <a:gd name="T93" fmla="*/ 81 h 95"/>
                <a:gd name="T94" fmla="*/ 59 w 111"/>
                <a:gd name="T95" fmla="*/ 76 h 95"/>
                <a:gd name="T96" fmla="*/ 78 w 111"/>
                <a:gd name="T97" fmla="*/ 94 h 95"/>
                <a:gd name="T98" fmla="*/ 79 w 111"/>
                <a:gd name="T99" fmla="*/ 95 h 95"/>
                <a:gd name="T100" fmla="*/ 80 w 111"/>
                <a:gd name="T101" fmla="*/ 95 h 95"/>
                <a:gd name="T102" fmla="*/ 80 w 111"/>
                <a:gd name="T103" fmla="*/ 95 h 95"/>
                <a:gd name="T104" fmla="*/ 82 w 111"/>
                <a:gd name="T105" fmla="*/ 94 h 95"/>
                <a:gd name="T106" fmla="*/ 88 w 111"/>
                <a:gd name="T107" fmla="*/ 57 h 95"/>
                <a:gd name="T108" fmla="*/ 110 w 111"/>
                <a:gd name="T109" fmla="*/ 44 h 95"/>
                <a:gd name="T110" fmla="*/ 111 w 111"/>
                <a:gd name="T111" fmla="*/ 43 h 95"/>
                <a:gd name="T112" fmla="*/ 110 w 111"/>
                <a:gd name="T113" fmla="*/ 41 h 95"/>
                <a:gd name="T114" fmla="*/ 37 w 111"/>
                <a:gd name="T115" fmla="*/ 11 h 95"/>
                <a:gd name="T116" fmla="*/ 22 w 111"/>
                <a:gd name="T117" fmla="*/ 5 h 95"/>
                <a:gd name="T118" fmla="*/ 4 w 111"/>
                <a:gd name="T119" fmla="*/ 0 h 95"/>
                <a:gd name="T120" fmla="*/ 4 w 11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1" h="95">
                  <a:moveTo>
                    <a:pt x="78" y="89"/>
                  </a:moveTo>
                  <a:cubicBezTo>
                    <a:pt x="72" y="84"/>
                    <a:pt x="67" y="79"/>
                    <a:pt x="62" y="74"/>
                  </a:cubicBezTo>
                  <a:cubicBezTo>
                    <a:pt x="62" y="73"/>
                    <a:pt x="63" y="72"/>
                    <a:pt x="64" y="71"/>
                  </a:cubicBezTo>
                  <a:cubicBezTo>
                    <a:pt x="67" y="68"/>
                    <a:pt x="70" y="66"/>
                    <a:pt x="73" y="65"/>
                  </a:cubicBezTo>
                  <a:cubicBezTo>
                    <a:pt x="74" y="71"/>
                    <a:pt x="76" y="78"/>
                    <a:pt x="78" y="89"/>
                  </a:cubicBezTo>
                  <a:moveTo>
                    <a:pt x="80" y="82"/>
                  </a:moveTo>
                  <a:cubicBezTo>
                    <a:pt x="79" y="74"/>
                    <a:pt x="78" y="69"/>
                    <a:pt x="76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2"/>
                    <a:pt x="77" y="61"/>
                    <a:pt x="76" y="61"/>
                  </a:cubicBezTo>
                  <a:cubicBezTo>
                    <a:pt x="59" y="46"/>
                    <a:pt x="46" y="34"/>
                    <a:pt x="31" y="22"/>
                  </a:cubicBezTo>
                  <a:cubicBezTo>
                    <a:pt x="38" y="27"/>
                    <a:pt x="46" y="32"/>
                    <a:pt x="56" y="38"/>
                  </a:cubicBezTo>
                  <a:cubicBezTo>
                    <a:pt x="65" y="44"/>
                    <a:pt x="76" y="50"/>
                    <a:pt x="84" y="57"/>
                  </a:cubicBezTo>
                  <a:cubicBezTo>
                    <a:pt x="83" y="65"/>
                    <a:pt x="81" y="74"/>
                    <a:pt x="80" y="82"/>
                  </a:cubicBezTo>
                  <a:moveTo>
                    <a:pt x="45" y="81"/>
                  </a:moveTo>
                  <a:cubicBezTo>
                    <a:pt x="42" y="78"/>
                    <a:pt x="39" y="72"/>
                    <a:pt x="35" y="64"/>
                  </a:cubicBezTo>
                  <a:cubicBezTo>
                    <a:pt x="28" y="52"/>
                    <a:pt x="21" y="37"/>
                    <a:pt x="14" y="25"/>
                  </a:cubicBezTo>
                  <a:cubicBezTo>
                    <a:pt x="11" y="18"/>
                    <a:pt x="9" y="13"/>
                    <a:pt x="7" y="9"/>
                  </a:cubicBezTo>
                  <a:cubicBezTo>
                    <a:pt x="6" y="8"/>
                    <a:pt x="6" y="7"/>
                    <a:pt x="6" y="7"/>
                  </a:cubicBezTo>
                  <a:cubicBezTo>
                    <a:pt x="31" y="25"/>
                    <a:pt x="47" y="40"/>
                    <a:pt x="71" y="62"/>
                  </a:cubicBezTo>
                  <a:cubicBezTo>
                    <a:pt x="69" y="62"/>
                    <a:pt x="67" y="63"/>
                    <a:pt x="66" y="65"/>
                  </a:cubicBezTo>
                  <a:cubicBezTo>
                    <a:pt x="62" y="68"/>
                    <a:pt x="58" y="72"/>
                    <a:pt x="55" y="75"/>
                  </a:cubicBezTo>
                  <a:cubicBezTo>
                    <a:pt x="51" y="79"/>
                    <a:pt x="48" y="81"/>
                    <a:pt x="45" y="81"/>
                  </a:cubicBezTo>
                  <a:moveTo>
                    <a:pt x="86" y="54"/>
                  </a:moveTo>
                  <a:cubicBezTo>
                    <a:pt x="77" y="47"/>
                    <a:pt x="67" y="40"/>
                    <a:pt x="58" y="35"/>
                  </a:cubicBezTo>
                  <a:cubicBezTo>
                    <a:pt x="46" y="28"/>
                    <a:pt x="38" y="22"/>
                    <a:pt x="31" y="17"/>
                  </a:cubicBezTo>
                  <a:cubicBezTo>
                    <a:pt x="25" y="13"/>
                    <a:pt x="20" y="10"/>
                    <a:pt x="14" y="6"/>
                  </a:cubicBezTo>
                  <a:cubicBezTo>
                    <a:pt x="17" y="7"/>
                    <a:pt x="19" y="7"/>
                    <a:pt x="20" y="8"/>
                  </a:cubicBezTo>
                  <a:cubicBezTo>
                    <a:pt x="24" y="10"/>
                    <a:pt x="29" y="11"/>
                    <a:pt x="36" y="14"/>
                  </a:cubicBezTo>
                  <a:cubicBezTo>
                    <a:pt x="59" y="23"/>
                    <a:pt x="84" y="34"/>
                    <a:pt x="105" y="43"/>
                  </a:cubicBezTo>
                  <a:cubicBezTo>
                    <a:pt x="98" y="46"/>
                    <a:pt x="93" y="49"/>
                    <a:pt x="86" y="54"/>
                  </a:cubicBezTo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3" y="10"/>
                    <a:pt x="11" y="27"/>
                    <a:pt x="20" y="44"/>
                  </a:cubicBezTo>
                  <a:cubicBezTo>
                    <a:pt x="24" y="52"/>
                    <a:pt x="29" y="61"/>
                    <a:pt x="33" y="68"/>
                  </a:cubicBezTo>
                  <a:cubicBezTo>
                    <a:pt x="37" y="75"/>
                    <a:pt x="40" y="81"/>
                    <a:pt x="42" y="84"/>
                  </a:cubicBezTo>
                  <a:cubicBezTo>
                    <a:pt x="43" y="85"/>
                    <a:pt x="43" y="85"/>
                    <a:pt x="44" y="85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7" y="85"/>
                    <a:pt x="51" y="83"/>
                    <a:pt x="53" y="81"/>
                  </a:cubicBezTo>
                  <a:cubicBezTo>
                    <a:pt x="55" y="80"/>
                    <a:pt x="57" y="78"/>
                    <a:pt x="59" y="76"/>
                  </a:cubicBezTo>
                  <a:cubicBezTo>
                    <a:pt x="65" y="82"/>
                    <a:pt x="70" y="87"/>
                    <a:pt x="78" y="94"/>
                  </a:cubicBezTo>
                  <a:cubicBezTo>
                    <a:pt x="78" y="95"/>
                    <a:pt x="79" y="95"/>
                    <a:pt x="79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1" y="95"/>
                    <a:pt x="82" y="95"/>
                    <a:pt x="82" y="94"/>
                  </a:cubicBezTo>
                  <a:cubicBezTo>
                    <a:pt x="84" y="82"/>
                    <a:pt x="86" y="69"/>
                    <a:pt x="88" y="57"/>
                  </a:cubicBezTo>
                  <a:cubicBezTo>
                    <a:pt x="95" y="51"/>
                    <a:pt x="101" y="49"/>
                    <a:pt x="110" y="44"/>
                  </a:cubicBezTo>
                  <a:cubicBezTo>
                    <a:pt x="111" y="44"/>
                    <a:pt x="111" y="44"/>
                    <a:pt x="111" y="43"/>
                  </a:cubicBezTo>
                  <a:cubicBezTo>
                    <a:pt x="111" y="42"/>
                    <a:pt x="111" y="41"/>
                    <a:pt x="110" y="41"/>
                  </a:cubicBezTo>
                  <a:cubicBezTo>
                    <a:pt x="89" y="32"/>
                    <a:pt x="62" y="21"/>
                    <a:pt x="37" y="11"/>
                  </a:cubicBezTo>
                  <a:cubicBezTo>
                    <a:pt x="30" y="8"/>
                    <a:pt x="26" y="6"/>
                    <a:pt x="22" y="5"/>
                  </a:cubicBezTo>
                  <a:cubicBezTo>
                    <a:pt x="17" y="3"/>
                    <a:pt x="13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9" name="Freeform 791"/>
            <p:cNvSpPr>
              <a:spLocks noEditPoints="1"/>
            </p:cNvSpPr>
            <p:nvPr/>
          </p:nvSpPr>
          <p:spPr bwMode="auto">
            <a:xfrm>
              <a:off x="3454" y="3395"/>
              <a:ext cx="362" cy="344"/>
            </a:xfrm>
            <a:custGeom>
              <a:avLst/>
              <a:gdLst>
                <a:gd name="T0" fmla="*/ 43 w 153"/>
                <a:gd name="T1" fmla="*/ 141 h 145"/>
                <a:gd name="T2" fmla="*/ 13 w 153"/>
                <a:gd name="T3" fmla="*/ 127 h 145"/>
                <a:gd name="T4" fmla="*/ 85 w 153"/>
                <a:gd name="T5" fmla="*/ 135 h 145"/>
                <a:gd name="T6" fmla="*/ 93 w 153"/>
                <a:gd name="T7" fmla="*/ 134 h 145"/>
                <a:gd name="T8" fmla="*/ 101 w 153"/>
                <a:gd name="T9" fmla="*/ 114 h 145"/>
                <a:gd name="T10" fmla="*/ 106 w 153"/>
                <a:gd name="T11" fmla="*/ 74 h 145"/>
                <a:gd name="T12" fmla="*/ 108 w 153"/>
                <a:gd name="T13" fmla="*/ 53 h 145"/>
                <a:gd name="T14" fmla="*/ 126 w 153"/>
                <a:gd name="T15" fmla="*/ 42 h 145"/>
                <a:gd name="T16" fmla="*/ 137 w 153"/>
                <a:gd name="T17" fmla="*/ 49 h 145"/>
                <a:gd name="T18" fmla="*/ 118 w 153"/>
                <a:gd name="T19" fmla="*/ 78 h 145"/>
                <a:gd name="T20" fmla="*/ 107 w 153"/>
                <a:gd name="T21" fmla="*/ 41 h 145"/>
                <a:gd name="T22" fmla="*/ 124 w 153"/>
                <a:gd name="T23" fmla="*/ 29 h 145"/>
                <a:gd name="T24" fmla="*/ 137 w 153"/>
                <a:gd name="T25" fmla="*/ 32 h 145"/>
                <a:gd name="T26" fmla="*/ 140 w 153"/>
                <a:gd name="T27" fmla="*/ 83 h 145"/>
                <a:gd name="T28" fmla="*/ 106 w 153"/>
                <a:gd name="T29" fmla="*/ 89 h 145"/>
                <a:gd name="T30" fmla="*/ 118 w 153"/>
                <a:gd name="T31" fmla="*/ 82 h 145"/>
                <a:gd name="T32" fmla="*/ 140 w 153"/>
                <a:gd name="T33" fmla="*/ 47 h 145"/>
                <a:gd name="T34" fmla="*/ 126 w 153"/>
                <a:gd name="T35" fmla="*/ 39 h 145"/>
                <a:gd name="T36" fmla="*/ 126 w 153"/>
                <a:gd name="T37" fmla="*/ 39 h 145"/>
                <a:gd name="T38" fmla="*/ 125 w 153"/>
                <a:gd name="T39" fmla="*/ 39 h 145"/>
                <a:gd name="T40" fmla="*/ 107 w 153"/>
                <a:gd name="T41" fmla="*/ 48 h 145"/>
                <a:gd name="T42" fmla="*/ 86 w 153"/>
                <a:gd name="T43" fmla="*/ 45 h 145"/>
                <a:gd name="T44" fmla="*/ 104 w 153"/>
                <a:gd name="T45" fmla="*/ 28 h 145"/>
                <a:gd name="T46" fmla="*/ 86 w 153"/>
                <a:gd name="T47" fmla="*/ 56 h 145"/>
                <a:gd name="T48" fmla="*/ 90 w 153"/>
                <a:gd name="T49" fmla="*/ 52 h 145"/>
                <a:gd name="T50" fmla="*/ 102 w 153"/>
                <a:gd name="T51" fmla="*/ 60 h 145"/>
                <a:gd name="T52" fmla="*/ 89 w 153"/>
                <a:gd name="T53" fmla="*/ 80 h 145"/>
                <a:gd name="T54" fmla="*/ 102 w 153"/>
                <a:gd name="T55" fmla="*/ 74 h 145"/>
                <a:gd name="T56" fmla="*/ 87 w 153"/>
                <a:gd name="T57" fmla="*/ 92 h 145"/>
                <a:gd name="T58" fmla="*/ 88 w 153"/>
                <a:gd name="T59" fmla="*/ 93 h 145"/>
                <a:gd name="T60" fmla="*/ 99 w 153"/>
                <a:gd name="T61" fmla="*/ 113 h 145"/>
                <a:gd name="T62" fmla="*/ 84 w 153"/>
                <a:gd name="T63" fmla="*/ 131 h 145"/>
                <a:gd name="T64" fmla="*/ 51 w 153"/>
                <a:gd name="T65" fmla="*/ 136 h 145"/>
                <a:gd name="T66" fmla="*/ 6 w 153"/>
                <a:gd name="T67" fmla="*/ 29 h 145"/>
                <a:gd name="T68" fmla="*/ 81 w 153"/>
                <a:gd name="T69" fmla="*/ 36 h 145"/>
                <a:gd name="T70" fmla="*/ 85 w 153"/>
                <a:gd name="T71" fmla="*/ 43 h 145"/>
                <a:gd name="T72" fmla="*/ 15 w 153"/>
                <a:gd name="T73" fmla="*/ 29 h 145"/>
                <a:gd name="T74" fmla="*/ 5 w 153"/>
                <a:gd name="T75" fmla="*/ 22 h 145"/>
                <a:gd name="T76" fmla="*/ 33 w 153"/>
                <a:gd name="T77" fmla="*/ 6 h 145"/>
                <a:gd name="T78" fmla="*/ 91 w 153"/>
                <a:gd name="T79" fmla="*/ 7 h 145"/>
                <a:gd name="T80" fmla="*/ 104 w 153"/>
                <a:gd name="T81" fmla="*/ 20 h 145"/>
                <a:gd name="T82" fmla="*/ 58 w 153"/>
                <a:gd name="T83" fmla="*/ 17 h 145"/>
                <a:gd name="T84" fmla="*/ 57 w 153"/>
                <a:gd name="T85" fmla="*/ 0 h 145"/>
                <a:gd name="T86" fmla="*/ 5 w 153"/>
                <a:gd name="T87" fmla="*/ 15 h 145"/>
                <a:gd name="T88" fmla="*/ 0 w 153"/>
                <a:gd name="T89" fmla="*/ 23 h 145"/>
                <a:gd name="T90" fmla="*/ 10 w 153"/>
                <a:gd name="T91" fmla="*/ 124 h 145"/>
                <a:gd name="T92" fmla="*/ 10 w 153"/>
                <a:gd name="T93" fmla="*/ 131 h 145"/>
                <a:gd name="T94" fmla="*/ 11 w 153"/>
                <a:gd name="T95" fmla="*/ 133 h 145"/>
                <a:gd name="T96" fmla="*/ 43 w 153"/>
                <a:gd name="T97" fmla="*/ 144 h 145"/>
                <a:gd name="T98" fmla="*/ 95 w 153"/>
                <a:gd name="T99" fmla="*/ 137 h 145"/>
                <a:gd name="T100" fmla="*/ 98 w 153"/>
                <a:gd name="T101" fmla="*/ 132 h 145"/>
                <a:gd name="T102" fmla="*/ 104 w 153"/>
                <a:gd name="T103" fmla="*/ 123 h 145"/>
                <a:gd name="T104" fmla="*/ 104 w 153"/>
                <a:gd name="T105" fmla="*/ 122 h 145"/>
                <a:gd name="T106" fmla="*/ 119 w 153"/>
                <a:gd name="T107" fmla="*/ 96 h 145"/>
                <a:gd name="T108" fmla="*/ 138 w 153"/>
                <a:gd name="T109" fmla="*/ 28 h 145"/>
                <a:gd name="T110" fmla="*/ 113 w 153"/>
                <a:gd name="T111" fmla="*/ 28 h 145"/>
                <a:gd name="T112" fmla="*/ 107 w 153"/>
                <a:gd name="T113" fmla="*/ 32 h 145"/>
                <a:gd name="T114" fmla="*/ 108 w 153"/>
                <a:gd name="T115" fmla="*/ 19 h 145"/>
                <a:gd name="T116" fmla="*/ 79 w 153"/>
                <a:gd name="T117" fmla="*/ 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3" h="145">
                  <a:moveTo>
                    <a:pt x="57" y="141"/>
                  </a:moveTo>
                  <a:cubicBezTo>
                    <a:pt x="57" y="141"/>
                    <a:pt x="57" y="141"/>
                    <a:pt x="57" y="141"/>
                  </a:cubicBezTo>
                  <a:cubicBezTo>
                    <a:pt x="53" y="141"/>
                    <a:pt x="48" y="141"/>
                    <a:pt x="43" y="141"/>
                  </a:cubicBezTo>
                  <a:cubicBezTo>
                    <a:pt x="38" y="140"/>
                    <a:pt x="31" y="139"/>
                    <a:pt x="25" y="137"/>
                  </a:cubicBezTo>
                  <a:cubicBezTo>
                    <a:pt x="20" y="135"/>
                    <a:pt x="16" y="132"/>
                    <a:pt x="14" y="130"/>
                  </a:cubicBezTo>
                  <a:cubicBezTo>
                    <a:pt x="13" y="129"/>
                    <a:pt x="13" y="128"/>
                    <a:pt x="13" y="127"/>
                  </a:cubicBezTo>
                  <a:cubicBezTo>
                    <a:pt x="20" y="133"/>
                    <a:pt x="32" y="138"/>
                    <a:pt x="51" y="139"/>
                  </a:cubicBezTo>
                  <a:cubicBezTo>
                    <a:pt x="53" y="140"/>
                    <a:pt x="55" y="140"/>
                    <a:pt x="56" y="140"/>
                  </a:cubicBezTo>
                  <a:cubicBezTo>
                    <a:pt x="67" y="140"/>
                    <a:pt x="77" y="138"/>
                    <a:pt x="85" y="135"/>
                  </a:cubicBezTo>
                  <a:cubicBezTo>
                    <a:pt x="89" y="133"/>
                    <a:pt x="92" y="132"/>
                    <a:pt x="95" y="130"/>
                  </a:cubicBezTo>
                  <a:cubicBezTo>
                    <a:pt x="95" y="131"/>
                    <a:pt x="95" y="131"/>
                    <a:pt x="95" y="132"/>
                  </a:cubicBezTo>
                  <a:cubicBezTo>
                    <a:pt x="94" y="132"/>
                    <a:pt x="94" y="133"/>
                    <a:pt x="93" y="134"/>
                  </a:cubicBezTo>
                  <a:cubicBezTo>
                    <a:pt x="88" y="137"/>
                    <a:pt x="76" y="141"/>
                    <a:pt x="57" y="141"/>
                  </a:cubicBezTo>
                  <a:moveTo>
                    <a:pt x="87" y="130"/>
                  </a:moveTo>
                  <a:cubicBezTo>
                    <a:pt x="91" y="125"/>
                    <a:pt x="96" y="119"/>
                    <a:pt x="101" y="114"/>
                  </a:cubicBezTo>
                  <a:cubicBezTo>
                    <a:pt x="101" y="117"/>
                    <a:pt x="100" y="119"/>
                    <a:pt x="100" y="121"/>
                  </a:cubicBezTo>
                  <a:cubicBezTo>
                    <a:pt x="97" y="125"/>
                    <a:pt x="93" y="128"/>
                    <a:pt x="87" y="130"/>
                  </a:cubicBezTo>
                  <a:moveTo>
                    <a:pt x="106" y="74"/>
                  </a:moveTo>
                  <a:cubicBezTo>
                    <a:pt x="106" y="68"/>
                    <a:pt x="106" y="62"/>
                    <a:pt x="106" y="56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7" y="55"/>
                    <a:pt x="108" y="54"/>
                    <a:pt x="108" y="53"/>
                  </a:cubicBezTo>
                  <a:cubicBezTo>
                    <a:pt x="109" y="50"/>
                    <a:pt x="111" y="48"/>
                    <a:pt x="114" y="46"/>
                  </a:cubicBezTo>
                  <a:cubicBezTo>
                    <a:pt x="117" y="44"/>
                    <a:pt x="121" y="42"/>
                    <a:pt x="125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8" y="43"/>
                    <a:pt x="131" y="43"/>
                    <a:pt x="132" y="44"/>
                  </a:cubicBezTo>
                  <a:cubicBezTo>
                    <a:pt x="134" y="45"/>
                    <a:pt x="136" y="47"/>
                    <a:pt x="137" y="49"/>
                  </a:cubicBezTo>
                  <a:cubicBezTo>
                    <a:pt x="138" y="52"/>
                    <a:pt x="139" y="54"/>
                    <a:pt x="139" y="57"/>
                  </a:cubicBezTo>
                  <a:cubicBezTo>
                    <a:pt x="139" y="63"/>
                    <a:pt x="136" y="68"/>
                    <a:pt x="133" y="72"/>
                  </a:cubicBezTo>
                  <a:cubicBezTo>
                    <a:pt x="129" y="76"/>
                    <a:pt x="124" y="78"/>
                    <a:pt x="118" y="78"/>
                  </a:cubicBezTo>
                  <a:cubicBezTo>
                    <a:pt x="114" y="78"/>
                    <a:pt x="110" y="77"/>
                    <a:pt x="106" y="74"/>
                  </a:cubicBezTo>
                  <a:cubicBezTo>
                    <a:pt x="106" y="74"/>
                    <a:pt x="106" y="74"/>
                    <a:pt x="106" y="74"/>
                  </a:cubicBezTo>
                  <a:moveTo>
                    <a:pt x="107" y="41"/>
                  </a:moveTo>
                  <a:cubicBezTo>
                    <a:pt x="109" y="36"/>
                    <a:pt x="111" y="33"/>
                    <a:pt x="115" y="31"/>
                  </a:cubicBezTo>
                  <a:cubicBezTo>
                    <a:pt x="118" y="29"/>
                    <a:pt x="121" y="29"/>
                    <a:pt x="124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5" y="29"/>
                    <a:pt x="126" y="29"/>
                    <a:pt x="126" y="29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30" y="29"/>
                    <a:pt x="133" y="30"/>
                    <a:pt x="137" y="32"/>
                  </a:cubicBezTo>
                  <a:cubicBezTo>
                    <a:pt x="140" y="33"/>
                    <a:pt x="143" y="36"/>
                    <a:pt x="145" y="40"/>
                  </a:cubicBezTo>
                  <a:cubicBezTo>
                    <a:pt x="148" y="47"/>
                    <a:pt x="150" y="53"/>
                    <a:pt x="150" y="58"/>
                  </a:cubicBezTo>
                  <a:cubicBezTo>
                    <a:pt x="150" y="68"/>
                    <a:pt x="146" y="77"/>
                    <a:pt x="140" y="83"/>
                  </a:cubicBezTo>
                  <a:cubicBezTo>
                    <a:pt x="135" y="89"/>
                    <a:pt x="127" y="92"/>
                    <a:pt x="119" y="92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15" y="92"/>
                    <a:pt x="110" y="91"/>
                    <a:pt x="106" y="89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5" y="86"/>
                    <a:pt x="105" y="82"/>
                    <a:pt x="105" y="78"/>
                  </a:cubicBezTo>
                  <a:cubicBezTo>
                    <a:pt x="110" y="81"/>
                    <a:pt x="114" y="82"/>
                    <a:pt x="118" y="82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31" y="82"/>
                    <a:pt x="142" y="71"/>
                    <a:pt x="142" y="57"/>
                  </a:cubicBezTo>
                  <a:cubicBezTo>
                    <a:pt x="142" y="54"/>
                    <a:pt x="142" y="50"/>
                    <a:pt x="140" y="47"/>
                  </a:cubicBezTo>
                  <a:cubicBezTo>
                    <a:pt x="139" y="44"/>
                    <a:pt x="137" y="42"/>
                    <a:pt x="134" y="41"/>
                  </a:cubicBezTo>
                  <a:cubicBezTo>
                    <a:pt x="132" y="40"/>
                    <a:pt x="129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5" y="39"/>
                    <a:pt x="125" y="39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18" y="39"/>
                    <a:pt x="113" y="42"/>
                    <a:pt x="109" y="45"/>
                  </a:cubicBezTo>
                  <a:cubicBezTo>
                    <a:pt x="108" y="46"/>
                    <a:pt x="107" y="47"/>
                    <a:pt x="107" y="48"/>
                  </a:cubicBezTo>
                  <a:cubicBezTo>
                    <a:pt x="107" y="46"/>
                    <a:pt x="107" y="43"/>
                    <a:pt x="107" y="40"/>
                  </a:cubicBezTo>
                  <a:cubicBezTo>
                    <a:pt x="107" y="41"/>
                    <a:pt x="107" y="41"/>
                    <a:pt x="107" y="41"/>
                  </a:cubicBezTo>
                  <a:moveTo>
                    <a:pt x="86" y="45"/>
                  </a:moveTo>
                  <a:cubicBezTo>
                    <a:pt x="86" y="45"/>
                    <a:pt x="86" y="45"/>
                    <a:pt x="86" y="45"/>
                  </a:cubicBezTo>
                  <a:cubicBezTo>
                    <a:pt x="92" y="40"/>
                    <a:pt x="98" y="34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30"/>
                    <a:pt x="104" y="33"/>
                    <a:pt x="104" y="35"/>
                  </a:cubicBezTo>
                  <a:cubicBezTo>
                    <a:pt x="98" y="41"/>
                    <a:pt x="92" y="48"/>
                    <a:pt x="86" y="54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5"/>
                    <a:pt x="89" y="54"/>
                    <a:pt x="90" y="5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5" y="47"/>
                    <a:pt x="99" y="43"/>
                    <a:pt x="104" y="38"/>
                  </a:cubicBezTo>
                  <a:cubicBezTo>
                    <a:pt x="103" y="45"/>
                    <a:pt x="103" y="52"/>
                    <a:pt x="103" y="59"/>
                  </a:cubicBezTo>
                  <a:cubicBezTo>
                    <a:pt x="102" y="60"/>
                    <a:pt x="102" y="60"/>
                    <a:pt x="102" y="60"/>
                  </a:cubicBezTo>
                  <a:cubicBezTo>
                    <a:pt x="97" y="66"/>
                    <a:pt x="93" y="72"/>
                    <a:pt x="88" y="79"/>
                  </a:cubicBezTo>
                  <a:cubicBezTo>
                    <a:pt x="88" y="79"/>
                    <a:pt x="88" y="80"/>
                    <a:pt x="88" y="80"/>
                  </a:cubicBezTo>
                  <a:cubicBezTo>
                    <a:pt x="88" y="80"/>
                    <a:pt x="88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94" y="74"/>
                    <a:pt x="98" y="68"/>
                    <a:pt x="102" y="62"/>
                  </a:cubicBezTo>
                  <a:cubicBezTo>
                    <a:pt x="102" y="66"/>
                    <a:pt x="102" y="70"/>
                    <a:pt x="102" y="74"/>
                  </a:cubicBezTo>
                  <a:cubicBezTo>
                    <a:pt x="102" y="74"/>
                    <a:pt x="102" y="74"/>
                    <a:pt x="101" y="74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96" y="80"/>
                    <a:pt x="91" y="86"/>
                    <a:pt x="87" y="92"/>
                  </a:cubicBezTo>
                  <a:cubicBezTo>
                    <a:pt x="86" y="93"/>
                    <a:pt x="87" y="93"/>
                    <a:pt x="87" y="93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8" y="94"/>
                    <a:pt x="88" y="93"/>
                    <a:pt x="88" y="93"/>
                  </a:cubicBezTo>
                  <a:cubicBezTo>
                    <a:pt x="93" y="87"/>
                    <a:pt x="97" y="81"/>
                    <a:pt x="102" y="75"/>
                  </a:cubicBezTo>
                  <a:cubicBezTo>
                    <a:pt x="101" y="88"/>
                    <a:pt x="101" y="101"/>
                    <a:pt x="101" y="113"/>
                  </a:cubicBezTo>
                  <a:cubicBezTo>
                    <a:pt x="99" y="113"/>
                    <a:pt x="99" y="113"/>
                    <a:pt x="99" y="113"/>
                  </a:cubicBezTo>
                  <a:cubicBezTo>
                    <a:pt x="94" y="118"/>
                    <a:pt x="89" y="124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76" y="134"/>
                    <a:pt x="67" y="136"/>
                    <a:pt x="56" y="136"/>
                  </a:cubicBezTo>
                  <a:cubicBezTo>
                    <a:pt x="56" y="136"/>
                    <a:pt x="56" y="136"/>
                    <a:pt x="56" y="136"/>
                  </a:cubicBezTo>
                  <a:cubicBezTo>
                    <a:pt x="55" y="136"/>
                    <a:pt x="53" y="136"/>
                    <a:pt x="51" y="136"/>
                  </a:cubicBezTo>
                  <a:cubicBezTo>
                    <a:pt x="22" y="134"/>
                    <a:pt x="12" y="122"/>
                    <a:pt x="8" y="115"/>
                  </a:cubicBezTo>
                  <a:cubicBezTo>
                    <a:pt x="7" y="90"/>
                    <a:pt x="7" y="55"/>
                    <a:pt x="4" y="28"/>
                  </a:cubicBezTo>
                  <a:cubicBezTo>
                    <a:pt x="5" y="29"/>
                    <a:pt x="5" y="29"/>
                    <a:pt x="6" y="29"/>
                  </a:cubicBezTo>
                  <a:cubicBezTo>
                    <a:pt x="8" y="31"/>
                    <a:pt x="12" y="32"/>
                    <a:pt x="18" y="34"/>
                  </a:cubicBezTo>
                  <a:cubicBezTo>
                    <a:pt x="29" y="36"/>
                    <a:pt x="41" y="38"/>
                    <a:pt x="56" y="38"/>
                  </a:cubicBezTo>
                  <a:cubicBezTo>
                    <a:pt x="64" y="38"/>
                    <a:pt x="72" y="37"/>
                    <a:pt x="81" y="36"/>
                  </a:cubicBezTo>
                  <a:cubicBezTo>
                    <a:pt x="83" y="36"/>
                    <a:pt x="87" y="35"/>
                    <a:pt x="90" y="34"/>
                  </a:cubicBezTo>
                  <a:cubicBezTo>
                    <a:pt x="93" y="34"/>
                    <a:pt x="95" y="33"/>
                    <a:pt x="97" y="32"/>
                  </a:cubicBezTo>
                  <a:cubicBezTo>
                    <a:pt x="93" y="36"/>
                    <a:pt x="89" y="40"/>
                    <a:pt x="85" y="43"/>
                  </a:cubicBezTo>
                  <a:cubicBezTo>
                    <a:pt x="85" y="44"/>
                    <a:pt x="85" y="44"/>
                    <a:pt x="85" y="45"/>
                  </a:cubicBezTo>
                  <a:cubicBezTo>
                    <a:pt x="85" y="45"/>
                    <a:pt x="85" y="45"/>
                    <a:pt x="86" y="45"/>
                  </a:cubicBezTo>
                  <a:moveTo>
                    <a:pt x="15" y="29"/>
                  </a:moveTo>
                  <a:cubicBezTo>
                    <a:pt x="12" y="28"/>
                    <a:pt x="9" y="27"/>
                    <a:pt x="8" y="26"/>
                  </a:cubicBezTo>
                  <a:cubicBezTo>
                    <a:pt x="6" y="25"/>
                    <a:pt x="5" y="24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4" y="21"/>
                    <a:pt x="5" y="19"/>
                    <a:pt x="7" y="17"/>
                  </a:cubicBezTo>
                  <a:cubicBezTo>
                    <a:pt x="10" y="15"/>
                    <a:pt x="15" y="12"/>
                    <a:pt x="20" y="10"/>
                  </a:cubicBezTo>
                  <a:cubicBezTo>
                    <a:pt x="24" y="8"/>
                    <a:pt x="29" y="6"/>
                    <a:pt x="33" y="6"/>
                  </a:cubicBezTo>
                  <a:cubicBezTo>
                    <a:pt x="40" y="4"/>
                    <a:pt x="49" y="4"/>
                    <a:pt x="57" y="4"/>
                  </a:cubicBezTo>
                  <a:cubicBezTo>
                    <a:pt x="65" y="4"/>
                    <a:pt x="72" y="4"/>
                    <a:pt x="79" y="5"/>
                  </a:cubicBezTo>
                  <a:cubicBezTo>
                    <a:pt x="85" y="6"/>
                    <a:pt x="90" y="6"/>
                    <a:pt x="91" y="7"/>
                  </a:cubicBezTo>
                  <a:cubicBezTo>
                    <a:pt x="97" y="9"/>
                    <a:pt x="100" y="11"/>
                    <a:pt x="102" y="13"/>
                  </a:cubicBezTo>
                  <a:cubicBezTo>
                    <a:pt x="104" y="15"/>
                    <a:pt x="104" y="17"/>
                    <a:pt x="104" y="19"/>
                  </a:cubicBezTo>
                  <a:cubicBezTo>
                    <a:pt x="104" y="19"/>
                    <a:pt x="104" y="20"/>
                    <a:pt x="104" y="20"/>
                  </a:cubicBezTo>
                  <a:cubicBezTo>
                    <a:pt x="104" y="22"/>
                    <a:pt x="103" y="23"/>
                    <a:pt x="102" y="25"/>
                  </a:cubicBezTo>
                  <a:cubicBezTo>
                    <a:pt x="101" y="26"/>
                    <a:pt x="100" y="27"/>
                    <a:pt x="98" y="28"/>
                  </a:cubicBezTo>
                  <a:cubicBezTo>
                    <a:pt x="93" y="20"/>
                    <a:pt x="78" y="17"/>
                    <a:pt x="58" y="17"/>
                  </a:cubicBezTo>
                  <a:cubicBezTo>
                    <a:pt x="55" y="17"/>
                    <a:pt x="51" y="17"/>
                    <a:pt x="47" y="17"/>
                  </a:cubicBezTo>
                  <a:cubicBezTo>
                    <a:pt x="29" y="18"/>
                    <a:pt x="14" y="25"/>
                    <a:pt x="15" y="29"/>
                  </a:cubicBezTo>
                  <a:moveTo>
                    <a:pt x="57" y="0"/>
                  </a:moveTo>
                  <a:cubicBezTo>
                    <a:pt x="48" y="0"/>
                    <a:pt x="40" y="1"/>
                    <a:pt x="32" y="2"/>
                  </a:cubicBezTo>
                  <a:cubicBezTo>
                    <a:pt x="27" y="3"/>
                    <a:pt x="20" y="6"/>
                    <a:pt x="13" y="9"/>
                  </a:cubicBezTo>
                  <a:cubicBezTo>
                    <a:pt x="10" y="11"/>
                    <a:pt x="7" y="13"/>
                    <a:pt x="5" y="15"/>
                  </a:cubicBezTo>
                  <a:cubicBezTo>
                    <a:pt x="3" y="17"/>
                    <a:pt x="1" y="19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50"/>
                    <a:pt x="3" y="90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9"/>
                    <a:pt x="8" y="122"/>
                    <a:pt x="10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9" y="125"/>
                    <a:pt x="9" y="125"/>
                    <a:pt x="9" y="126"/>
                  </a:cubicBezTo>
                  <a:cubicBezTo>
                    <a:pt x="9" y="128"/>
                    <a:pt x="10" y="130"/>
                    <a:pt x="10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10" y="132"/>
                    <a:pt x="10" y="132"/>
                    <a:pt x="10" y="132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4" y="136"/>
                    <a:pt x="19" y="138"/>
                    <a:pt x="24" y="140"/>
                  </a:cubicBezTo>
                  <a:cubicBezTo>
                    <a:pt x="30" y="142"/>
                    <a:pt x="37" y="144"/>
                    <a:pt x="43" y="144"/>
                  </a:cubicBezTo>
                  <a:cubicBezTo>
                    <a:pt x="48" y="145"/>
                    <a:pt x="53" y="145"/>
                    <a:pt x="57" y="145"/>
                  </a:cubicBezTo>
                  <a:cubicBezTo>
                    <a:pt x="70" y="145"/>
                    <a:pt x="80" y="143"/>
                    <a:pt x="87" y="140"/>
                  </a:cubicBezTo>
                  <a:cubicBezTo>
                    <a:pt x="90" y="139"/>
                    <a:pt x="93" y="138"/>
                    <a:pt x="95" y="137"/>
                  </a:cubicBezTo>
                  <a:cubicBezTo>
                    <a:pt x="97" y="135"/>
                    <a:pt x="98" y="134"/>
                    <a:pt x="99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131"/>
                    <a:pt x="98" y="129"/>
                    <a:pt x="98" y="128"/>
                  </a:cubicBezTo>
                  <a:cubicBezTo>
                    <a:pt x="101" y="126"/>
                    <a:pt x="102" y="125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4" y="113"/>
                    <a:pt x="105" y="103"/>
                    <a:pt x="105" y="92"/>
                  </a:cubicBezTo>
                  <a:cubicBezTo>
                    <a:pt x="109" y="95"/>
                    <a:pt x="114" y="96"/>
                    <a:pt x="119" y="96"/>
                  </a:cubicBezTo>
                  <a:cubicBezTo>
                    <a:pt x="119" y="96"/>
                    <a:pt x="119" y="96"/>
                    <a:pt x="119" y="96"/>
                  </a:cubicBezTo>
                  <a:cubicBezTo>
                    <a:pt x="137" y="96"/>
                    <a:pt x="153" y="80"/>
                    <a:pt x="153" y="58"/>
                  </a:cubicBezTo>
                  <a:cubicBezTo>
                    <a:pt x="153" y="52"/>
                    <a:pt x="152" y="46"/>
                    <a:pt x="149" y="39"/>
                  </a:cubicBezTo>
                  <a:cubicBezTo>
                    <a:pt x="146" y="34"/>
                    <a:pt x="142" y="30"/>
                    <a:pt x="138" y="28"/>
                  </a:cubicBezTo>
                  <a:cubicBezTo>
                    <a:pt x="134" y="26"/>
                    <a:pt x="130" y="25"/>
                    <a:pt x="127" y="25"/>
                  </a:cubicBezTo>
                  <a:cubicBezTo>
                    <a:pt x="126" y="25"/>
                    <a:pt x="125" y="25"/>
                    <a:pt x="124" y="25"/>
                  </a:cubicBezTo>
                  <a:cubicBezTo>
                    <a:pt x="121" y="25"/>
                    <a:pt x="116" y="26"/>
                    <a:pt x="113" y="28"/>
                  </a:cubicBezTo>
                  <a:cubicBezTo>
                    <a:pt x="111" y="29"/>
                    <a:pt x="109" y="31"/>
                    <a:pt x="108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8" y="27"/>
                    <a:pt x="108" y="23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6"/>
                    <a:pt x="107" y="13"/>
                    <a:pt x="104" y="10"/>
                  </a:cubicBezTo>
                  <a:cubicBezTo>
                    <a:pt x="102" y="7"/>
                    <a:pt x="98" y="5"/>
                    <a:pt x="92" y="3"/>
                  </a:cubicBezTo>
                  <a:cubicBezTo>
                    <a:pt x="90" y="3"/>
                    <a:pt x="85" y="2"/>
                    <a:pt x="79" y="1"/>
                  </a:cubicBezTo>
                  <a:cubicBezTo>
                    <a:pt x="73" y="1"/>
                    <a:pt x="65" y="0"/>
                    <a:pt x="5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0" name="Freeform 792"/>
            <p:cNvSpPr>
              <a:spLocks/>
            </p:cNvSpPr>
            <p:nvPr/>
          </p:nvSpPr>
          <p:spPr bwMode="auto">
            <a:xfrm>
              <a:off x="3755" y="34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1" name="Freeform 793"/>
            <p:cNvSpPr>
              <a:spLocks/>
            </p:cNvSpPr>
            <p:nvPr/>
          </p:nvSpPr>
          <p:spPr bwMode="auto">
            <a:xfrm>
              <a:off x="3755" y="34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2" name="Rectangle 794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3" name="Rectangle 795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4" name="Rectangle 796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5" name="Freeform 797"/>
            <p:cNvSpPr>
              <a:spLocks/>
            </p:cNvSpPr>
            <p:nvPr/>
          </p:nvSpPr>
          <p:spPr bwMode="auto">
            <a:xfrm>
              <a:off x="3752" y="3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6" name="Freeform 798"/>
            <p:cNvSpPr>
              <a:spLocks/>
            </p:cNvSpPr>
            <p:nvPr/>
          </p:nvSpPr>
          <p:spPr bwMode="auto">
            <a:xfrm>
              <a:off x="3662" y="3507"/>
              <a:ext cx="36" cy="45"/>
            </a:xfrm>
            <a:custGeom>
              <a:avLst/>
              <a:gdLst>
                <a:gd name="T0" fmla="*/ 14 w 15"/>
                <a:gd name="T1" fmla="*/ 0 h 19"/>
                <a:gd name="T2" fmla="*/ 13 w 15"/>
                <a:gd name="T3" fmla="*/ 0 h 19"/>
                <a:gd name="T4" fmla="*/ 1 w 15"/>
                <a:gd name="T5" fmla="*/ 17 h 19"/>
                <a:gd name="T6" fmla="*/ 1 w 15"/>
                <a:gd name="T7" fmla="*/ 19 h 19"/>
                <a:gd name="T8" fmla="*/ 1 w 15"/>
                <a:gd name="T9" fmla="*/ 19 h 19"/>
                <a:gd name="T10" fmla="*/ 2 w 15"/>
                <a:gd name="T11" fmla="*/ 18 h 19"/>
                <a:gd name="T12" fmla="*/ 15 w 15"/>
                <a:gd name="T13" fmla="*/ 1 h 19"/>
                <a:gd name="T14" fmla="*/ 14 w 15"/>
                <a:gd name="T15" fmla="*/ 0 h 19"/>
                <a:gd name="T16" fmla="*/ 14 w 15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9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9" y="6"/>
                    <a:pt x="5" y="12"/>
                    <a:pt x="1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6" y="13"/>
                    <a:pt x="10" y="7"/>
                    <a:pt x="15" y="1"/>
                  </a:cubicBezTo>
                  <a:cubicBezTo>
                    <a:pt x="15" y="1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7" name="Freeform 799"/>
            <p:cNvSpPr>
              <a:spLocks/>
            </p:cNvSpPr>
            <p:nvPr/>
          </p:nvSpPr>
          <p:spPr bwMode="auto">
            <a:xfrm>
              <a:off x="3660" y="3608"/>
              <a:ext cx="31" cy="38"/>
            </a:xfrm>
            <a:custGeom>
              <a:avLst/>
              <a:gdLst>
                <a:gd name="T0" fmla="*/ 12 w 13"/>
                <a:gd name="T1" fmla="*/ 0 h 16"/>
                <a:gd name="T2" fmla="*/ 11 w 13"/>
                <a:gd name="T3" fmla="*/ 0 h 16"/>
                <a:gd name="T4" fmla="*/ 1 w 13"/>
                <a:gd name="T5" fmla="*/ 15 h 16"/>
                <a:gd name="T6" fmla="*/ 1 w 13"/>
                <a:gd name="T7" fmla="*/ 16 h 16"/>
                <a:gd name="T8" fmla="*/ 1 w 13"/>
                <a:gd name="T9" fmla="*/ 16 h 16"/>
                <a:gd name="T10" fmla="*/ 2 w 13"/>
                <a:gd name="T11" fmla="*/ 16 h 16"/>
                <a:gd name="T12" fmla="*/ 13 w 13"/>
                <a:gd name="T13" fmla="*/ 1 h 16"/>
                <a:gd name="T14" fmla="*/ 13 w 13"/>
                <a:gd name="T15" fmla="*/ 0 h 16"/>
                <a:gd name="T16" fmla="*/ 12 w 1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8" y="5"/>
                    <a:pt x="4" y="10"/>
                    <a:pt x="1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1"/>
                    <a:pt x="9" y="6"/>
                    <a:pt x="13" y="1"/>
                  </a:cubicBezTo>
                  <a:cubicBezTo>
                    <a:pt x="13" y="1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8" name="Freeform 800"/>
            <p:cNvSpPr>
              <a:spLocks/>
            </p:cNvSpPr>
            <p:nvPr/>
          </p:nvSpPr>
          <p:spPr bwMode="auto">
            <a:xfrm>
              <a:off x="3658" y="3639"/>
              <a:ext cx="33" cy="40"/>
            </a:xfrm>
            <a:custGeom>
              <a:avLst/>
              <a:gdLst>
                <a:gd name="T0" fmla="*/ 13 w 14"/>
                <a:gd name="T1" fmla="*/ 0 h 17"/>
                <a:gd name="T2" fmla="*/ 13 w 14"/>
                <a:gd name="T3" fmla="*/ 0 h 17"/>
                <a:gd name="T4" fmla="*/ 0 w 14"/>
                <a:gd name="T5" fmla="*/ 15 h 17"/>
                <a:gd name="T6" fmla="*/ 0 w 14"/>
                <a:gd name="T7" fmla="*/ 16 h 17"/>
                <a:gd name="T8" fmla="*/ 1 w 14"/>
                <a:gd name="T9" fmla="*/ 17 h 17"/>
                <a:gd name="T10" fmla="*/ 1 w 14"/>
                <a:gd name="T11" fmla="*/ 16 h 17"/>
                <a:gd name="T12" fmla="*/ 14 w 14"/>
                <a:gd name="T13" fmla="*/ 1 h 17"/>
                <a:gd name="T14" fmla="*/ 14 w 14"/>
                <a:gd name="T15" fmla="*/ 0 h 17"/>
                <a:gd name="T16" fmla="*/ 13 w 1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7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5"/>
                    <a:pt x="4" y="10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1" y="17"/>
                    <a:pt x="1" y="16"/>
                    <a:pt x="1" y="16"/>
                  </a:cubicBezTo>
                  <a:cubicBezTo>
                    <a:pt x="5" y="11"/>
                    <a:pt x="10" y="6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9" name="Freeform 801"/>
            <p:cNvSpPr>
              <a:spLocks/>
            </p:cNvSpPr>
            <p:nvPr/>
          </p:nvSpPr>
          <p:spPr bwMode="auto">
            <a:xfrm>
              <a:off x="3035" y="3485"/>
              <a:ext cx="391" cy="310"/>
            </a:xfrm>
            <a:custGeom>
              <a:avLst/>
              <a:gdLst>
                <a:gd name="T0" fmla="*/ 15 w 165"/>
                <a:gd name="T1" fmla="*/ 0 h 131"/>
                <a:gd name="T2" fmla="*/ 13 w 165"/>
                <a:gd name="T3" fmla="*/ 2 h 131"/>
                <a:gd name="T4" fmla="*/ 13 w 165"/>
                <a:gd name="T5" fmla="*/ 14 h 131"/>
                <a:gd name="T6" fmla="*/ 9 w 165"/>
                <a:gd name="T7" fmla="*/ 14 h 131"/>
                <a:gd name="T8" fmla="*/ 7 w 165"/>
                <a:gd name="T9" fmla="*/ 16 h 131"/>
                <a:gd name="T10" fmla="*/ 9 w 165"/>
                <a:gd name="T11" fmla="*/ 18 h 131"/>
                <a:gd name="T12" fmla="*/ 13 w 165"/>
                <a:gd name="T13" fmla="*/ 18 h 131"/>
                <a:gd name="T14" fmla="*/ 13 w 165"/>
                <a:gd name="T15" fmla="*/ 29 h 131"/>
                <a:gd name="T16" fmla="*/ 9 w 165"/>
                <a:gd name="T17" fmla="*/ 29 h 131"/>
                <a:gd name="T18" fmla="*/ 7 w 165"/>
                <a:gd name="T19" fmla="*/ 31 h 131"/>
                <a:gd name="T20" fmla="*/ 9 w 165"/>
                <a:gd name="T21" fmla="*/ 32 h 131"/>
                <a:gd name="T22" fmla="*/ 13 w 165"/>
                <a:gd name="T23" fmla="*/ 32 h 131"/>
                <a:gd name="T24" fmla="*/ 13 w 165"/>
                <a:gd name="T25" fmla="*/ 45 h 131"/>
                <a:gd name="T26" fmla="*/ 9 w 165"/>
                <a:gd name="T27" fmla="*/ 45 h 131"/>
                <a:gd name="T28" fmla="*/ 7 w 165"/>
                <a:gd name="T29" fmla="*/ 46 h 131"/>
                <a:gd name="T30" fmla="*/ 9 w 165"/>
                <a:gd name="T31" fmla="*/ 48 h 131"/>
                <a:gd name="T32" fmla="*/ 13 w 165"/>
                <a:gd name="T33" fmla="*/ 48 h 131"/>
                <a:gd name="T34" fmla="*/ 13 w 165"/>
                <a:gd name="T35" fmla="*/ 62 h 131"/>
                <a:gd name="T36" fmla="*/ 9 w 165"/>
                <a:gd name="T37" fmla="*/ 62 h 131"/>
                <a:gd name="T38" fmla="*/ 7 w 165"/>
                <a:gd name="T39" fmla="*/ 64 h 131"/>
                <a:gd name="T40" fmla="*/ 9 w 165"/>
                <a:gd name="T41" fmla="*/ 66 h 131"/>
                <a:gd name="T42" fmla="*/ 13 w 165"/>
                <a:gd name="T43" fmla="*/ 66 h 131"/>
                <a:gd name="T44" fmla="*/ 13 w 165"/>
                <a:gd name="T45" fmla="*/ 79 h 131"/>
                <a:gd name="T46" fmla="*/ 9 w 165"/>
                <a:gd name="T47" fmla="*/ 79 h 131"/>
                <a:gd name="T48" fmla="*/ 7 w 165"/>
                <a:gd name="T49" fmla="*/ 80 h 131"/>
                <a:gd name="T50" fmla="*/ 9 w 165"/>
                <a:gd name="T51" fmla="*/ 82 h 131"/>
                <a:gd name="T52" fmla="*/ 13 w 165"/>
                <a:gd name="T53" fmla="*/ 82 h 131"/>
                <a:gd name="T54" fmla="*/ 13 w 165"/>
                <a:gd name="T55" fmla="*/ 96 h 131"/>
                <a:gd name="T56" fmla="*/ 9 w 165"/>
                <a:gd name="T57" fmla="*/ 96 h 131"/>
                <a:gd name="T58" fmla="*/ 7 w 165"/>
                <a:gd name="T59" fmla="*/ 98 h 131"/>
                <a:gd name="T60" fmla="*/ 9 w 165"/>
                <a:gd name="T61" fmla="*/ 100 h 131"/>
                <a:gd name="T62" fmla="*/ 13 w 165"/>
                <a:gd name="T63" fmla="*/ 100 h 131"/>
                <a:gd name="T64" fmla="*/ 13 w 165"/>
                <a:gd name="T65" fmla="*/ 113 h 131"/>
                <a:gd name="T66" fmla="*/ 2 w 165"/>
                <a:gd name="T67" fmla="*/ 113 h 131"/>
                <a:gd name="T68" fmla="*/ 0 w 165"/>
                <a:gd name="T69" fmla="*/ 115 h 131"/>
                <a:gd name="T70" fmla="*/ 2 w 165"/>
                <a:gd name="T71" fmla="*/ 116 h 131"/>
                <a:gd name="T72" fmla="*/ 13 w 165"/>
                <a:gd name="T73" fmla="*/ 116 h 131"/>
                <a:gd name="T74" fmla="*/ 13 w 165"/>
                <a:gd name="T75" fmla="*/ 129 h 131"/>
                <a:gd name="T76" fmla="*/ 15 w 165"/>
                <a:gd name="T77" fmla="*/ 131 h 131"/>
                <a:gd name="T78" fmla="*/ 16 w 165"/>
                <a:gd name="T79" fmla="*/ 129 h 131"/>
                <a:gd name="T80" fmla="*/ 16 w 165"/>
                <a:gd name="T81" fmla="*/ 116 h 131"/>
                <a:gd name="T82" fmla="*/ 163 w 165"/>
                <a:gd name="T83" fmla="*/ 116 h 131"/>
                <a:gd name="T84" fmla="*/ 165 w 165"/>
                <a:gd name="T85" fmla="*/ 115 h 131"/>
                <a:gd name="T86" fmla="*/ 163 w 165"/>
                <a:gd name="T87" fmla="*/ 113 h 131"/>
                <a:gd name="T88" fmla="*/ 16 w 165"/>
                <a:gd name="T89" fmla="*/ 113 h 131"/>
                <a:gd name="T90" fmla="*/ 16 w 165"/>
                <a:gd name="T91" fmla="*/ 2 h 131"/>
                <a:gd name="T92" fmla="*/ 15 w 165"/>
                <a:gd name="T9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131">
                  <a:moveTo>
                    <a:pt x="15" y="0"/>
                  </a:moveTo>
                  <a:cubicBezTo>
                    <a:pt x="14" y="0"/>
                    <a:pt x="13" y="1"/>
                    <a:pt x="13" y="2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17"/>
                    <a:pt x="8" y="18"/>
                    <a:pt x="9" y="18"/>
                  </a:cubicBezTo>
                  <a:cubicBezTo>
                    <a:pt x="10" y="18"/>
                    <a:pt x="11" y="18"/>
                    <a:pt x="13" y="1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8" y="29"/>
                    <a:pt x="7" y="30"/>
                    <a:pt x="7" y="31"/>
                  </a:cubicBezTo>
                  <a:cubicBezTo>
                    <a:pt x="7" y="32"/>
                    <a:pt x="8" y="32"/>
                    <a:pt x="9" y="32"/>
                  </a:cubicBezTo>
                  <a:cubicBezTo>
                    <a:pt x="10" y="32"/>
                    <a:pt x="11" y="32"/>
                    <a:pt x="13" y="32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1" y="45"/>
                    <a:pt x="10" y="45"/>
                    <a:pt x="9" y="45"/>
                  </a:cubicBezTo>
                  <a:cubicBezTo>
                    <a:pt x="8" y="45"/>
                    <a:pt x="7" y="45"/>
                    <a:pt x="7" y="46"/>
                  </a:cubicBezTo>
                  <a:cubicBezTo>
                    <a:pt x="7" y="47"/>
                    <a:pt x="8" y="48"/>
                    <a:pt x="9" y="48"/>
                  </a:cubicBezTo>
                  <a:cubicBezTo>
                    <a:pt x="10" y="48"/>
                    <a:pt x="11" y="48"/>
                    <a:pt x="13" y="4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2"/>
                    <a:pt x="10" y="62"/>
                    <a:pt x="9" y="62"/>
                  </a:cubicBezTo>
                  <a:cubicBezTo>
                    <a:pt x="8" y="62"/>
                    <a:pt x="7" y="63"/>
                    <a:pt x="7" y="64"/>
                  </a:cubicBezTo>
                  <a:cubicBezTo>
                    <a:pt x="7" y="65"/>
                    <a:pt x="8" y="66"/>
                    <a:pt x="9" y="66"/>
                  </a:cubicBezTo>
                  <a:cubicBezTo>
                    <a:pt x="10" y="66"/>
                    <a:pt x="11" y="66"/>
                    <a:pt x="13" y="6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1" y="79"/>
                    <a:pt x="10" y="79"/>
                    <a:pt x="9" y="79"/>
                  </a:cubicBezTo>
                  <a:cubicBezTo>
                    <a:pt x="8" y="79"/>
                    <a:pt x="7" y="79"/>
                    <a:pt x="7" y="80"/>
                  </a:cubicBezTo>
                  <a:cubicBezTo>
                    <a:pt x="7" y="81"/>
                    <a:pt x="8" y="82"/>
                    <a:pt x="9" y="82"/>
                  </a:cubicBezTo>
                  <a:cubicBezTo>
                    <a:pt x="10" y="82"/>
                    <a:pt x="11" y="82"/>
                    <a:pt x="13" y="8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1" y="96"/>
                    <a:pt x="10" y="96"/>
                    <a:pt x="9" y="96"/>
                  </a:cubicBezTo>
                  <a:cubicBezTo>
                    <a:pt x="8" y="96"/>
                    <a:pt x="7" y="97"/>
                    <a:pt x="7" y="98"/>
                  </a:cubicBezTo>
                  <a:cubicBezTo>
                    <a:pt x="7" y="99"/>
                    <a:pt x="8" y="100"/>
                    <a:pt x="9" y="100"/>
                  </a:cubicBezTo>
                  <a:cubicBezTo>
                    <a:pt x="10" y="100"/>
                    <a:pt x="11" y="100"/>
                    <a:pt x="13" y="100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1" y="113"/>
                    <a:pt x="0" y="114"/>
                    <a:pt x="0" y="115"/>
                  </a:cubicBezTo>
                  <a:cubicBezTo>
                    <a:pt x="0" y="116"/>
                    <a:pt x="1" y="116"/>
                    <a:pt x="2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13" y="130"/>
                    <a:pt x="14" y="131"/>
                    <a:pt x="15" y="131"/>
                  </a:cubicBezTo>
                  <a:cubicBezTo>
                    <a:pt x="16" y="131"/>
                    <a:pt x="16" y="130"/>
                    <a:pt x="16" y="129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4" y="116"/>
                    <a:pt x="165" y="116"/>
                    <a:pt x="165" y="115"/>
                  </a:cubicBezTo>
                  <a:cubicBezTo>
                    <a:pt x="165" y="114"/>
                    <a:pt x="164" y="113"/>
                    <a:pt x="163" y="113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6" y="0"/>
                    <a:pt x="1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0" name="Freeform 802"/>
            <p:cNvSpPr>
              <a:spLocks noEditPoints="1"/>
            </p:cNvSpPr>
            <p:nvPr/>
          </p:nvSpPr>
          <p:spPr bwMode="auto">
            <a:xfrm>
              <a:off x="3177" y="3511"/>
              <a:ext cx="74" cy="225"/>
            </a:xfrm>
            <a:custGeom>
              <a:avLst/>
              <a:gdLst>
                <a:gd name="T0" fmla="*/ 28 w 31"/>
                <a:gd name="T1" fmla="*/ 85 h 95"/>
                <a:gd name="T2" fmla="*/ 27 w 31"/>
                <a:gd name="T3" fmla="*/ 87 h 95"/>
                <a:gd name="T4" fmla="*/ 21 w 31"/>
                <a:gd name="T5" fmla="*/ 88 h 95"/>
                <a:gd name="T6" fmla="*/ 28 w 31"/>
                <a:gd name="T7" fmla="*/ 82 h 95"/>
                <a:gd name="T8" fmla="*/ 27 w 31"/>
                <a:gd name="T9" fmla="*/ 83 h 95"/>
                <a:gd name="T10" fmla="*/ 21 w 31"/>
                <a:gd name="T11" fmla="*/ 91 h 95"/>
                <a:gd name="T12" fmla="*/ 21 w 31"/>
                <a:gd name="T13" fmla="*/ 80 h 95"/>
                <a:gd name="T14" fmla="*/ 28 w 31"/>
                <a:gd name="T15" fmla="*/ 70 h 95"/>
                <a:gd name="T16" fmla="*/ 21 w 31"/>
                <a:gd name="T17" fmla="*/ 84 h 95"/>
                <a:gd name="T18" fmla="*/ 21 w 31"/>
                <a:gd name="T19" fmla="*/ 72 h 95"/>
                <a:gd name="T20" fmla="*/ 27 w 31"/>
                <a:gd name="T21" fmla="*/ 68 h 95"/>
                <a:gd name="T22" fmla="*/ 21 w 31"/>
                <a:gd name="T23" fmla="*/ 77 h 95"/>
                <a:gd name="T24" fmla="*/ 21 w 31"/>
                <a:gd name="T25" fmla="*/ 64 h 95"/>
                <a:gd name="T26" fmla="*/ 27 w 31"/>
                <a:gd name="T27" fmla="*/ 53 h 95"/>
                <a:gd name="T28" fmla="*/ 27 w 31"/>
                <a:gd name="T29" fmla="*/ 59 h 95"/>
                <a:gd name="T30" fmla="*/ 21 w 31"/>
                <a:gd name="T31" fmla="*/ 61 h 95"/>
                <a:gd name="T32" fmla="*/ 27 w 31"/>
                <a:gd name="T33" fmla="*/ 42 h 95"/>
                <a:gd name="T34" fmla="*/ 21 w 31"/>
                <a:gd name="T35" fmla="*/ 61 h 95"/>
                <a:gd name="T36" fmla="*/ 20 w 31"/>
                <a:gd name="T37" fmla="*/ 43 h 95"/>
                <a:gd name="T38" fmla="*/ 27 w 31"/>
                <a:gd name="T39" fmla="*/ 39 h 95"/>
                <a:gd name="T40" fmla="*/ 21 w 31"/>
                <a:gd name="T41" fmla="*/ 49 h 95"/>
                <a:gd name="T42" fmla="*/ 20 w 31"/>
                <a:gd name="T43" fmla="*/ 38 h 95"/>
                <a:gd name="T44" fmla="*/ 21 w 31"/>
                <a:gd name="T45" fmla="*/ 36 h 95"/>
                <a:gd name="T46" fmla="*/ 27 w 31"/>
                <a:gd name="T47" fmla="*/ 26 h 95"/>
                <a:gd name="T48" fmla="*/ 26 w 31"/>
                <a:gd name="T49" fmla="*/ 32 h 95"/>
                <a:gd name="T50" fmla="*/ 17 w 31"/>
                <a:gd name="T51" fmla="*/ 92 h 95"/>
                <a:gd name="T52" fmla="*/ 4 w 31"/>
                <a:gd name="T53" fmla="*/ 57 h 95"/>
                <a:gd name="T54" fmla="*/ 12 w 31"/>
                <a:gd name="T55" fmla="*/ 13 h 95"/>
                <a:gd name="T56" fmla="*/ 17 w 31"/>
                <a:gd name="T57" fmla="*/ 36 h 95"/>
                <a:gd name="T58" fmla="*/ 17 w 31"/>
                <a:gd name="T59" fmla="*/ 92 h 95"/>
                <a:gd name="T60" fmla="*/ 20 w 31"/>
                <a:gd name="T61" fmla="*/ 25 h 95"/>
                <a:gd name="T62" fmla="*/ 27 w 31"/>
                <a:gd name="T63" fmla="*/ 23 h 95"/>
                <a:gd name="T64" fmla="*/ 20 w 31"/>
                <a:gd name="T65" fmla="*/ 21 h 95"/>
                <a:gd name="T66" fmla="*/ 20 w 31"/>
                <a:gd name="T67" fmla="*/ 13 h 95"/>
                <a:gd name="T68" fmla="*/ 27 w 31"/>
                <a:gd name="T69" fmla="*/ 7 h 95"/>
                <a:gd name="T70" fmla="*/ 27 w 31"/>
                <a:gd name="T71" fmla="*/ 10 h 95"/>
                <a:gd name="T72" fmla="*/ 18 w 31"/>
                <a:gd name="T73" fmla="*/ 10 h 95"/>
                <a:gd name="T74" fmla="*/ 14 w 31"/>
                <a:gd name="T75" fmla="*/ 4 h 95"/>
                <a:gd name="T76" fmla="*/ 25 w 31"/>
                <a:gd name="T77" fmla="*/ 4 h 95"/>
                <a:gd name="T78" fmla="*/ 23 w 31"/>
                <a:gd name="T79" fmla="*/ 0 h 95"/>
                <a:gd name="T80" fmla="*/ 12 w 31"/>
                <a:gd name="T81" fmla="*/ 1 h 95"/>
                <a:gd name="T82" fmla="*/ 1 w 31"/>
                <a:gd name="T83" fmla="*/ 10 h 95"/>
                <a:gd name="T84" fmla="*/ 1 w 31"/>
                <a:gd name="T85" fmla="*/ 10 h 95"/>
                <a:gd name="T86" fmla="*/ 0 w 31"/>
                <a:gd name="T87" fmla="*/ 11 h 95"/>
                <a:gd name="T88" fmla="*/ 0 w 31"/>
                <a:gd name="T89" fmla="*/ 11 h 95"/>
                <a:gd name="T90" fmla="*/ 0 w 31"/>
                <a:gd name="T91" fmla="*/ 57 h 95"/>
                <a:gd name="T92" fmla="*/ 1 w 31"/>
                <a:gd name="T93" fmla="*/ 93 h 95"/>
                <a:gd name="T94" fmla="*/ 18 w 31"/>
                <a:gd name="T95" fmla="*/ 95 h 95"/>
                <a:gd name="T96" fmla="*/ 20 w 31"/>
                <a:gd name="T97" fmla="*/ 95 h 95"/>
                <a:gd name="T98" fmla="*/ 30 w 31"/>
                <a:gd name="T99" fmla="*/ 89 h 95"/>
                <a:gd name="T100" fmla="*/ 31 w 31"/>
                <a:gd name="T101" fmla="*/ 88 h 95"/>
                <a:gd name="T102" fmla="*/ 31 w 31"/>
                <a:gd name="T103" fmla="*/ 87 h 95"/>
                <a:gd name="T104" fmla="*/ 31 w 31"/>
                <a:gd name="T105" fmla="*/ 3 h 95"/>
                <a:gd name="T106" fmla="*/ 31 w 31"/>
                <a:gd name="T107" fmla="*/ 2 h 95"/>
                <a:gd name="T108" fmla="*/ 31 w 31"/>
                <a:gd name="T109" fmla="*/ 2 h 95"/>
                <a:gd name="T110" fmla="*/ 31 w 31"/>
                <a:gd name="T111" fmla="*/ 1 h 95"/>
                <a:gd name="T112" fmla="*/ 30 w 31"/>
                <a:gd name="T113" fmla="*/ 1 h 95"/>
                <a:gd name="T114" fmla="*/ 23 w 31"/>
                <a:gd name="T1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" h="95">
                  <a:moveTo>
                    <a:pt x="27" y="87"/>
                  </a:moveTo>
                  <a:cubicBezTo>
                    <a:pt x="27" y="86"/>
                    <a:pt x="27" y="86"/>
                    <a:pt x="28" y="85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7" y="87"/>
                    <a:pt x="27" y="87"/>
                    <a:pt x="27" y="87"/>
                  </a:cubicBezTo>
                  <a:moveTo>
                    <a:pt x="21" y="91"/>
                  </a:moveTo>
                  <a:cubicBezTo>
                    <a:pt x="21" y="90"/>
                    <a:pt x="21" y="89"/>
                    <a:pt x="21" y="88"/>
                  </a:cubicBezTo>
                  <a:cubicBezTo>
                    <a:pt x="22" y="84"/>
                    <a:pt x="25" y="81"/>
                    <a:pt x="28" y="78"/>
                  </a:cubicBezTo>
                  <a:cubicBezTo>
                    <a:pt x="28" y="79"/>
                    <a:pt x="28" y="81"/>
                    <a:pt x="28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3"/>
                    <a:pt x="27" y="83"/>
                  </a:cubicBezTo>
                  <a:cubicBezTo>
                    <a:pt x="26" y="85"/>
                    <a:pt x="24" y="87"/>
                    <a:pt x="23" y="89"/>
                  </a:cubicBezTo>
                  <a:cubicBezTo>
                    <a:pt x="22" y="90"/>
                    <a:pt x="21" y="90"/>
                    <a:pt x="21" y="91"/>
                  </a:cubicBezTo>
                  <a:moveTo>
                    <a:pt x="21" y="84"/>
                  </a:moveTo>
                  <a:cubicBezTo>
                    <a:pt x="21" y="83"/>
                    <a:pt x="21" y="82"/>
                    <a:pt x="21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3" y="76"/>
                    <a:pt x="25" y="73"/>
                    <a:pt x="28" y="70"/>
                  </a:cubicBezTo>
                  <a:cubicBezTo>
                    <a:pt x="28" y="72"/>
                    <a:pt x="28" y="74"/>
                    <a:pt x="28" y="75"/>
                  </a:cubicBezTo>
                  <a:cubicBezTo>
                    <a:pt x="25" y="78"/>
                    <a:pt x="23" y="81"/>
                    <a:pt x="21" y="84"/>
                  </a:cubicBezTo>
                  <a:moveTo>
                    <a:pt x="21" y="77"/>
                  </a:moveTo>
                  <a:cubicBezTo>
                    <a:pt x="21" y="75"/>
                    <a:pt x="21" y="73"/>
                    <a:pt x="21" y="72"/>
                  </a:cubicBezTo>
                  <a:cubicBezTo>
                    <a:pt x="23" y="68"/>
                    <a:pt x="25" y="65"/>
                    <a:pt x="27" y="61"/>
                  </a:cubicBezTo>
                  <a:cubicBezTo>
                    <a:pt x="27" y="63"/>
                    <a:pt x="27" y="66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5" y="71"/>
                    <a:pt x="23" y="74"/>
                    <a:pt x="21" y="77"/>
                  </a:cubicBezTo>
                  <a:moveTo>
                    <a:pt x="21" y="68"/>
                  </a:moveTo>
                  <a:cubicBezTo>
                    <a:pt x="21" y="67"/>
                    <a:pt x="21" y="65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3" y="60"/>
                    <a:pt x="25" y="57"/>
                    <a:pt x="27" y="53"/>
                  </a:cubicBezTo>
                  <a:cubicBezTo>
                    <a:pt x="27" y="55"/>
                    <a:pt x="27" y="57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5" y="62"/>
                    <a:pt x="23" y="65"/>
                    <a:pt x="21" y="68"/>
                  </a:cubicBezTo>
                  <a:moveTo>
                    <a:pt x="21" y="61"/>
                  </a:moveTo>
                  <a:cubicBezTo>
                    <a:pt x="21" y="58"/>
                    <a:pt x="21" y="55"/>
                    <a:pt x="21" y="52"/>
                  </a:cubicBezTo>
                  <a:cubicBezTo>
                    <a:pt x="23" y="48"/>
                    <a:pt x="25" y="45"/>
                    <a:pt x="27" y="42"/>
                  </a:cubicBezTo>
                  <a:cubicBezTo>
                    <a:pt x="27" y="45"/>
                    <a:pt x="27" y="47"/>
                    <a:pt x="27" y="50"/>
                  </a:cubicBezTo>
                  <a:cubicBezTo>
                    <a:pt x="25" y="53"/>
                    <a:pt x="23" y="57"/>
                    <a:pt x="21" y="61"/>
                  </a:cubicBezTo>
                  <a:moveTo>
                    <a:pt x="21" y="49"/>
                  </a:moveTo>
                  <a:cubicBezTo>
                    <a:pt x="20" y="47"/>
                    <a:pt x="20" y="45"/>
                    <a:pt x="20" y="43"/>
                  </a:cubicBezTo>
                  <a:cubicBezTo>
                    <a:pt x="23" y="40"/>
                    <a:pt x="25" y="37"/>
                    <a:pt x="27" y="34"/>
                  </a:cubicBezTo>
                  <a:cubicBezTo>
                    <a:pt x="27" y="36"/>
                    <a:pt x="27" y="37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5" y="42"/>
                    <a:pt x="22" y="45"/>
                    <a:pt x="21" y="49"/>
                  </a:cubicBezTo>
                  <a:moveTo>
                    <a:pt x="20" y="40"/>
                  </a:moveTo>
                  <a:cubicBezTo>
                    <a:pt x="20" y="39"/>
                    <a:pt x="20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7"/>
                    <a:pt x="21" y="37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3"/>
                    <a:pt x="25" y="29"/>
                    <a:pt x="27" y="26"/>
                  </a:cubicBezTo>
                  <a:cubicBezTo>
                    <a:pt x="27" y="28"/>
                    <a:pt x="27" y="30"/>
                    <a:pt x="27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5"/>
                    <a:pt x="22" y="37"/>
                    <a:pt x="20" y="40"/>
                  </a:cubicBezTo>
                  <a:moveTo>
                    <a:pt x="17" y="92"/>
                  </a:moveTo>
                  <a:cubicBezTo>
                    <a:pt x="12" y="91"/>
                    <a:pt x="9" y="91"/>
                    <a:pt x="4" y="91"/>
                  </a:cubicBezTo>
                  <a:cubicBezTo>
                    <a:pt x="4" y="82"/>
                    <a:pt x="4" y="70"/>
                    <a:pt x="4" y="57"/>
                  </a:cubicBezTo>
                  <a:cubicBezTo>
                    <a:pt x="4" y="40"/>
                    <a:pt x="4" y="22"/>
                    <a:pt x="4" y="13"/>
                  </a:cubicBezTo>
                  <a:cubicBezTo>
                    <a:pt x="7" y="13"/>
                    <a:pt x="10" y="13"/>
                    <a:pt x="12" y="13"/>
                  </a:cubicBezTo>
                  <a:cubicBezTo>
                    <a:pt x="14" y="13"/>
                    <a:pt x="16" y="13"/>
                    <a:pt x="17" y="13"/>
                  </a:cubicBezTo>
                  <a:cubicBezTo>
                    <a:pt x="17" y="17"/>
                    <a:pt x="17" y="26"/>
                    <a:pt x="17" y="36"/>
                  </a:cubicBezTo>
                  <a:cubicBezTo>
                    <a:pt x="17" y="50"/>
                    <a:pt x="17" y="67"/>
                    <a:pt x="17" y="79"/>
                  </a:cubicBezTo>
                  <a:cubicBezTo>
                    <a:pt x="17" y="84"/>
                    <a:pt x="17" y="88"/>
                    <a:pt x="17" y="92"/>
                  </a:cubicBezTo>
                  <a:moveTo>
                    <a:pt x="20" y="33"/>
                  </a:moveTo>
                  <a:cubicBezTo>
                    <a:pt x="20" y="30"/>
                    <a:pt x="20" y="27"/>
                    <a:pt x="20" y="25"/>
                  </a:cubicBezTo>
                  <a:cubicBezTo>
                    <a:pt x="23" y="21"/>
                    <a:pt x="25" y="17"/>
                    <a:pt x="27" y="13"/>
                  </a:cubicBezTo>
                  <a:cubicBezTo>
                    <a:pt x="27" y="16"/>
                    <a:pt x="27" y="19"/>
                    <a:pt x="27" y="23"/>
                  </a:cubicBezTo>
                  <a:cubicBezTo>
                    <a:pt x="25" y="26"/>
                    <a:pt x="23" y="30"/>
                    <a:pt x="20" y="33"/>
                  </a:cubicBezTo>
                  <a:moveTo>
                    <a:pt x="20" y="21"/>
                  </a:moveTo>
                  <a:cubicBezTo>
                    <a:pt x="20" y="18"/>
                    <a:pt x="20" y="15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6"/>
                    <a:pt x="27" y="7"/>
                    <a:pt x="27" y="7"/>
                  </a:cubicBezTo>
                  <a:cubicBezTo>
                    <a:pt x="27" y="8"/>
                    <a:pt x="27" y="9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5" y="14"/>
                    <a:pt x="22" y="18"/>
                    <a:pt x="20" y="21"/>
                  </a:cubicBezTo>
                  <a:moveTo>
                    <a:pt x="18" y="10"/>
                  </a:moveTo>
                  <a:cubicBezTo>
                    <a:pt x="17" y="10"/>
                    <a:pt x="12" y="10"/>
                    <a:pt x="7" y="10"/>
                  </a:cubicBezTo>
                  <a:cubicBezTo>
                    <a:pt x="10" y="7"/>
                    <a:pt x="13" y="5"/>
                    <a:pt x="14" y="4"/>
                  </a:cubicBezTo>
                  <a:cubicBezTo>
                    <a:pt x="15" y="4"/>
                    <a:pt x="19" y="4"/>
                    <a:pt x="23" y="4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3" y="6"/>
                    <a:pt x="21" y="8"/>
                    <a:pt x="18" y="10"/>
                  </a:cubicBezTo>
                  <a:moveTo>
                    <a:pt x="23" y="0"/>
                  </a:move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1"/>
                  </a:cubicBezTo>
                  <a:cubicBezTo>
                    <a:pt x="12" y="1"/>
                    <a:pt x="11" y="2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0"/>
                    <a:pt x="0" y="39"/>
                    <a:pt x="0" y="57"/>
                  </a:cubicBezTo>
                  <a:cubicBezTo>
                    <a:pt x="0" y="71"/>
                    <a:pt x="0" y="84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4"/>
                    <a:pt x="2" y="94"/>
                    <a:pt x="2" y="95"/>
                  </a:cubicBezTo>
                  <a:cubicBezTo>
                    <a:pt x="9" y="95"/>
                    <a:pt x="12" y="95"/>
                    <a:pt x="18" y="95"/>
                  </a:cubicBezTo>
                  <a:cubicBezTo>
                    <a:pt x="18" y="95"/>
                    <a:pt x="19" y="95"/>
                    <a:pt x="19" y="95"/>
                  </a:cubicBezTo>
                  <a:cubicBezTo>
                    <a:pt x="19" y="95"/>
                    <a:pt x="19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3" y="93"/>
                    <a:pt x="27" y="91"/>
                    <a:pt x="30" y="89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7"/>
                  </a:cubicBezTo>
                  <a:cubicBezTo>
                    <a:pt x="31" y="72"/>
                    <a:pt x="31" y="23"/>
                    <a:pt x="31" y="7"/>
                  </a:cubicBezTo>
                  <a:cubicBezTo>
                    <a:pt x="31" y="5"/>
                    <a:pt x="31" y="4"/>
                    <a:pt x="31" y="3"/>
                  </a:cubicBezTo>
                  <a:cubicBezTo>
                    <a:pt x="31" y="3"/>
                    <a:pt x="31" y="3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7" y="0"/>
                    <a:pt x="25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1" name="Freeform 803"/>
            <p:cNvSpPr>
              <a:spLocks noEditPoints="1"/>
            </p:cNvSpPr>
            <p:nvPr/>
          </p:nvSpPr>
          <p:spPr bwMode="auto">
            <a:xfrm>
              <a:off x="3258" y="3448"/>
              <a:ext cx="73" cy="288"/>
            </a:xfrm>
            <a:custGeom>
              <a:avLst/>
              <a:gdLst>
                <a:gd name="T0" fmla="*/ 28 w 31"/>
                <a:gd name="T1" fmla="*/ 109 h 122"/>
                <a:gd name="T2" fmla="*/ 22 w 31"/>
                <a:gd name="T3" fmla="*/ 117 h 122"/>
                <a:gd name="T4" fmla="*/ 21 w 31"/>
                <a:gd name="T5" fmla="*/ 110 h 122"/>
                <a:gd name="T6" fmla="*/ 28 w 31"/>
                <a:gd name="T7" fmla="*/ 101 h 122"/>
                <a:gd name="T8" fmla="*/ 21 w 31"/>
                <a:gd name="T9" fmla="*/ 115 h 122"/>
                <a:gd name="T10" fmla="*/ 21 w 31"/>
                <a:gd name="T11" fmla="*/ 104 h 122"/>
                <a:gd name="T12" fmla="*/ 28 w 31"/>
                <a:gd name="T13" fmla="*/ 94 h 122"/>
                <a:gd name="T14" fmla="*/ 21 w 31"/>
                <a:gd name="T15" fmla="*/ 107 h 122"/>
                <a:gd name="T16" fmla="*/ 21 w 31"/>
                <a:gd name="T17" fmla="*/ 96 h 122"/>
                <a:gd name="T18" fmla="*/ 28 w 31"/>
                <a:gd name="T19" fmla="*/ 91 h 122"/>
                <a:gd name="T20" fmla="*/ 21 w 31"/>
                <a:gd name="T21" fmla="*/ 93 h 122"/>
                <a:gd name="T22" fmla="*/ 28 w 31"/>
                <a:gd name="T23" fmla="*/ 78 h 122"/>
                <a:gd name="T24" fmla="*/ 27 w 31"/>
                <a:gd name="T25" fmla="*/ 84 h 122"/>
                <a:gd name="T26" fmla="*/ 21 w 31"/>
                <a:gd name="T27" fmla="*/ 84 h 122"/>
                <a:gd name="T28" fmla="*/ 28 w 31"/>
                <a:gd name="T29" fmla="*/ 70 h 122"/>
                <a:gd name="T30" fmla="*/ 27 w 31"/>
                <a:gd name="T31" fmla="*/ 75 h 122"/>
                <a:gd name="T32" fmla="*/ 21 w 31"/>
                <a:gd name="T33" fmla="*/ 77 h 122"/>
                <a:gd name="T34" fmla="*/ 27 w 31"/>
                <a:gd name="T35" fmla="*/ 58 h 122"/>
                <a:gd name="T36" fmla="*/ 21 w 31"/>
                <a:gd name="T37" fmla="*/ 77 h 122"/>
                <a:gd name="T38" fmla="*/ 21 w 31"/>
                <a:gd name="T39" fmla="*/ 60 h 122"/>
                <a:gd name="T40" fmla="*/ 21 w 31"/>
                <a:gd name="T41" fmla="*/ 58 h 122"/>
                <a:gd name="T42" fmla="*/ 27 w 31"/>
                <a:gd name="T43" fmla="*/ 48 h 122"/>
                <a:gd name="T44" fmla="*/ 21 w 31"/>
                <a:gd name="T45" fmla="*/ 65 h 122"/>
                <a:gd name="T46" fmla="*/ 20 w 31"/>
                <a:gd name="T47" fmla="*/ 51 h 122"/>
                <a:gd name="T48" fmla="*/ 27 w 31"/>
                <a:gd name="T49" fmla="*/ 45 h 122"/>
                <a:gd name="T50" fmla="*/ 20 w 31"/>
                <a:gd name="T51" fmla="*/ 46 h 122"/>
                <a:gd name="T52" fmla="*/ 21 w 31"/>
                <a:gd name="T53" fmla="*/ 36 h 122"/>
                <a:gd name="T54" fmla="*/ 27 w 31"/>
                <a:gd name="T55" fmla="*/ 34 h 122"/>
                <a:gd name="T56" fmla="*/ 20 w 31"/>
                <a:gd name="T57" fmla="*/ 33 h 122"/>
                <a:gd name="T58" fmla="*/ 27 w 31"/>
                <a:gd name="T59" fmla="*/ 14 h 122"/>
                <a:gd name="T60" fmla="*/ 26 w 31"/>
                <a:gd name="T61" fmla="*/ 26 h 122"/>
                <a:gd name="T62" fmla="*/ 17 w 31"/>
                <a:gd name="T63" fmla="*/ 119 h 122"/>
                <a:gd name="T64" fmla="*/ 4 w 31"/>
                <a:gd name="T65" fmla="*/ 73 h 122"/>
                <a:gd name="T66" fmla="*/ 13 w 31"/>
                <a:gd name="T67" fmla="*/ 13 h 122"/>
                <a:gd name="T68" fmla="*/ 17 w 31"/>
                <a:gd name="T69" fmla="*/ 21 h 122"/>
                <a:gd name="T70" fmla="*/ 17 w 31"/>
                <a:gd name="T71" fmla="*/ 119 h 122"/>
                <a:gd name="T72" fmla="*/ 20 w 31"/>
                <a:gd name="T73" fmla="*/ 13 h 122"/>
                <a:gd name="T74" fmla="*/ 27 w 31"/>
                <a:gd name="T75" fmla="*/ 6 h 122"/>
                <a:gd name="T76" fmla="*/ 20 w 31"/>
                <a:gd name="T77" fmla="*/ 21 h 122"/>
                <a:gd name="T78" fmla="*/ 7 w 31"/>
                <a:gd name="T79" fmla="*/ 9 h 122"/>
                <a:gd name="T80" fmla="*/ 23 w 31"/>
                <a:gd name="T81" fmla="*/ 3 h 122"/>
                <a:gd name="T82" fmla="*/ 18 w 31"/>
                <a:gd name="T83" fmla="*/ 10 h 122"/>
                <a:gd name="T84" fmla="*/ 28 w 31"/>
                <a:gd name="T85" fmla="*/ 0 h 122"/>
                <a:gd name="T86" fmla="*/ 13 w 31"/>
                <a:gd name="T87" fmla="*/ 0 h 122"/>
                <a:gd name="T88" fmla="*/ 9 w 31"/>
                <a:gd name="T89" fmla="*/ 3 h 122"/>
                <a:gd name="T90" fmla="*/ 1 w 31"/>
                <a:gd name="T91" fmla="*/ 10 h 122"/>
                <a:gd name="T92" fmla="*/ 1 w 31"/>
                <a:gd name="T93" fmla="*/ 10 h 122"/>
                <a:gd name="T94" fmla="*/ 0 w 31"/>
                <a:gd name="T95" fmla="*/ 11 h 122"/>
                <a:gd name="T96" fmla="*/ 0 w 31"/>
                <a:gd name="T97" fmla="*/ 11 h 122"/>
                <a:gd name="T98" fmla="*/ 0 w 31"/>
                <a:gd name="T99" fmla="*/ 120 h 122"/>
                <a:gd name="T100" fmla="*/ 2 w 31"/>
                <a:gd name="T101" fmla="*/ 122 h 122"/>
                <a:gd name="T102" fmla="*/ 19 w 31"/>
                <a:gd name="T103" fmla="*/ 122 h 122"/>
                <a:gd name="T104" fmla="*/ 30 w 31"/>
                <a:gd name="T105" fmla="*/ 116 h 122"/>
                <a:gd name="T106" fmla="*/ 31 w 31"/>
                <a:gd name="T107" fmla="*/ 115 h 122"/>
                <a:gd name="T108" fmla="*/ 31 w 31"/>
                <a:gd name="T109" fmla="*/ 114 h 122"/>
                <a:gd name="T110" fmla="*/ 31 w 31"/>
                <a:gd name="T111" fmla="*/ 17 h 122"/>
                <a:gd name="T112" fmla="*/ 29 w 31"/>
                <a:gd name="T11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" h="122">
                  <a:moveTo>
                    <a:pt x="22" y="117"/>
                  </a:moveTo>
                  <a:cubicBezTo>
                    <a:pt x="24" y="114"/>
                    <a:pt x="26" y="111"/>
                    <a:pt x="28" y="109"/>
                  </a:cubicBezTo>
                  <a:cubicBezTo>
                    <a:pt x="28" y="110"/>
                    <a:pt x="28" y="112"/>
                    <a:pt x="28" y="113"/>
                  </a:cubicBezTo>
                  <a:cubicBezTo>
                    <a:pt x="26" y="115"/>
                    <a:pt x="24" y="116"/>
                    <a:pt x="22" y="117"/>
                  </a:cubicBezTo>
                  <a:moveTo>
                    <a:pt x="21" y="115"/>
                  </a:moveTo>
                  <a:cubicBezTo>
                    <a:pt x="21" y="114"/>
                    <a:pt x="21" y="112"/>
                    <a:pt x="21" y="110"/>
                  </a:cubicBezTo>
                  <a:cubicBezTo>
                    <a:pt x="21" y="110"/>
                    <a:pt x="21" y="110"/>
                    <a:pt x="21" y="110"/>
                  </a:cubicBezTo>
                  <a:cubicBezTo>
                    <a:pt x="23" y="107"/>
                    <a:pt x="25" y="104"/>
                    <a:pt x="28" y="101"/>
                  </a:cubicBezTo>
                  <a:cubicBezTo>
                    <a:pt x="28" y="102"/>
                    <a:pt x="28" y="104"/>
                    <a:pt x="28" y="106"/>
                  </a:cubicBezTo>
                  <a:cubicBezTo>
                    <a:pt x="25" y="109"/>
                    <a:pt x="23" y="112"/>
                    <a:pt x="21" y="115"/>
                  </a:cubicBezTo>
                  <a:moveTo>
                    <a:pt x="21" y="107"/>
                  </a:moveTo>
                  <a:cubicBezTo>
                    <a:pt x="21" y="106"/>
                    <a:pt x="21" y="105"/>
                    <a:pt x="21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23" y="100"/>
                    <a:pt x="25" y="97"/>
                    <a:pt x="28" y="94"/>
                  </a:cubicBezTo>
                  <a:cubicBezTo>
                    <a:pt x="28" y="95"/>
                    <a:pt x="28" y="97"/>
                    <a:pt x="28" y="98"/>
                  </a:cubicBezTo>
                  <a:cubicBezTo>
                    <a:pt x="25" y="101"/>
                    <a:pt x="23" y="104"/>
                    <a:pt x="21" y="107"/>
                  </a:cubicBezTo>
                  <a:moveTo>
                    <a:pt x="21" y="100"/>
                  </a:moveTo>
                  <a:cubicBezTo>
                    <a:pt x="21" y="99"/>
                    <a:pt x="21" y="97"/>
                    <a:pt x="21" y="96"/>
                  </a:cubicBezTo>
                  <a:cubicBezTo>
                    <a:pt x="23" y="93"/>
                    <a:pt x="25" y="89"/>
                    <a:pt x="28" y="86"/>
                  </a:cubicBezTo>
                  <a:cubicBezTo>
                    <a:pt x="28" y="88"/>
                    <a:pt x="28" y="90"/>
                    <a:pt x="28" y="91"/>
                  </a:cubicBezTo>
                  <a:cubicBezTo>
                    <a:pt x="25" y="94"/>
                    <a:pt x="23" y="97"/>
                    <a:pt x="21" y="100"/>
                  </a:cubicBezTo>
                  <a:moveTo>
                    <a:pt x="21" y="93"/>
                  </a:moveTo>
                  <a:cubicBezTo>
                    <a:pt x="21" y="91"/>
                    <a:pt x="21" y="89"/>
                    <a:pt x="21" y="87"/>
                  </a:cubicBezTo>
                  <a:cubicBezTo>
                    <a:pt x="23" y="84"/>
                    <a:pt x="25" y="81"/>
                    <a:pt x="28" y="78"/>
                  </a:cubicBezTo>
                  <a:cubicBezTo>
                    <a:pt x="28" y="80"/>
                    <a:pt x="28" y="82"/>
                    <a:pt x="28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7"/>
                    <a:pt x="23" y="90"/>
                    <a:pt x="21" y="93"/>
                  </a:cubicBezTo>
                  <a:moveTo>
                    <a:pt x="21" y="84"/>
                  </a:moveTo>
                  <a:cubicBezTo>
                    <a:pt x="21" y="83"/>
                    <a:pt x="21" y="81"/>
                    <a:pt x="21" y="80"/>
                  </a:cubicBezTo>
                  <a:cubicBezTo>
                    <a:pt x="23" y="76"/>
                    <a:pt x="25" y="73"/>
                    <a:pt x="28" y="70"/>
                  </a:cubicBezTo>
                  <a:cubicBezTo>
                    <a:pt x="28" y="72"/>
                    <a:pt x="28" y="74"/>
                    <a:pt x="28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5" y="78"/>
                    <a:pt x="23" y="81"/>
                    <a:pt x="21" y="84"/>
                  </a:cubicBezTo>
                  <a:moveTo>
                    <a:pt x="21" y="77"/>
                  </a:moveTo>
                  <a:cubicBezTo>
                    <a:pt x="21" y="74"/>
                    <a:pt x="21" y="71"/>
                    <a:pt x="21" y="69"/>
                  </a:cubicBezTo>
                  <a:cubicBezTo>
                    <a:pt x="23" y="65"/>
                    <a:pt x="25" y="62"/>
                    <a:pt x="27" y="58"/>
                  </a:cubicBezTo>
                  <a:cubicBezTo>
                    <a:pt x="27" y="61"/>
                    <a:pt x="27" y="65"/>
                    <a:pt x="28" y="68"/>
                  </a:cubicBezTo>
                  <a:cubicBezTo>
                    <a:pt x="25" y="70"/>
                    <a:pt x="23" y="73"/>
                    <a:pt x="21" y="77"/>
                  </a:cubicBezTo>
                  <a:moveTo>
                    <a:pt x="21" y="65"/>
                  </a:moveTo>
                  <a:cubicBezTo>
                    <a:pt x="21" y="63"/>
                    <a:pt x="21" y="62"/>
                    <a:pt x="21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2" y="59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3" y="55"/>
                    <a:pt x="25" y="52"/>
                    <a:pt x="27" y="48"/>
                  </a:cubicBezTo>
                  <a:cubicBezTo>
                    <a:pt x="27" y="51"/>
                    <a:pt x="27" y="53"/>
                    <a:pt x="27" y="55"/>
                  </a:cubicBezTo>
                  <a:cubicBezTo>
                    <a:pt x="25" y="59"/>
                    <a:pt x="23" y="62"/>
                    <a:pt x="21" y="65"/>
                  </a:cubicBezTo>
                  <a:moveTo>
                    <a:pt x="21" y="56"/>
                  </a:moveTo>
                  <a:cubicBezTo>
                    <a:pt x="21" y="54"/>
                    <a:pt x="21" y="52"/>
                    <a:pt x="20" y="51"/>
                  </a:cubicBezTo>
                  <a:cubicBezTo>
                    <a:pt x="22" y="46"/>
                    <a:pt x="25" y="42"/>
                    <a:pt x="27" y="38"/>
                  </a:cubicBezTo>
                  <a:cubicBezTo>
                    <a:pt x="27" y="40"/>
                    <a:pt x="27" y="42"/>
                    <a:pt x="27" y="45"/>
                  </a:cubicBezTo>
                  <a:cubicBezTo>
                    <a:pt x="25" y="49"/>
                    <a:pt x="23" y="52"/>
                    <a:pt x="21" y="56"/>
                  </a:cubicBezTo>
                  <a:moveTo>
                    <a:pt x="20" y="46"/>
                  </a:moveTo>
                  <a:cubicBezTo>
                    <a:pt x="20" y="43"/>
                    <a:pt x="20" y="39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3"/>
                    <a:pt x="25" y="30"/>
                    <a:pt x="27" y="27"/>
                  </a:cubicBezTo>
                  <a:cubicBezTo>
                    <a:pt x="27" y="29"/>
                    <a:pt x="27" y="32"/>
                    <a:pt x="27" y="34"/>
                  </a:cubicBezTo>
                  <a:cubicBezTo>
                    <a:pt x="25" y="38"/>
                    <a:pt x="22" y="42"/>
                    <a:pt x="20" y="46"/>
                  </a:cubicBezTo>
                  <a:moveTo>
                    <a:pt x="20" y="33"/>
                  </a:moveTo>
                  <a:cubicBezTo>
                    <a:pt x="20" y="30"/>
                    <a:pt x="20" y="27"/>
                    <a:pt x="20" y="24"/>
                  </a:cubicBezTo>
                  <a:cubicBezTo>
                    <a:pt x="23" y="21"/>
                    <a:pt x="25" y="17"/>
                    <a:pt x="27" y="14"/>
                  </a:cubicBezTo>
                  <a:cubicBezTo>
                    <a:pt x="27" y="17"/>
                    <a:pt x="27" y="21"/>
                    <a:pt x="27" y="24"/>
                  </a:cubicBezTo>
                  <a:cubicBezTo>
                    <a:pt x="27" y="25"/>
                    <a:pt x="26" y="25"/>
                    <a:pt x="26" y="26"/>
                  </a:cubicBezTo>
                  <a:cubicBezTo>
                    <a:pt x="24" y="28"/>
                    <a:pt x="22" y="31"/>
                    <a:pt x="20" y="33"/>
                  </a:cubicBezTo>
                  <a:moveTo>
                    <a:pt x="17" y="119"/>
                  </a:moveTo>
                  <a:cubicBezTo>
                    <a:pt x="12" y="118"/>
                    <a:pt x="9" y="118"/>
                    <a:pt x="4" y="118"/>
                  </a:cubicBezTo>
                  <a:cubicBezTo>
                    <a:pt x="4" y="109"/>
                    <a:pt x="4" y="91"/>
                    <a:pt x="4" y="73"/>
                  </a:cubicBezTo>
                  <a:cubicBezTo>
                    <a:pt x="4" y="49"/>
                    <a:pt x="4" y="23"/>
                    <a:pt x="4" y="13"/>
                  </a:cubicBezTo>
                  <a:cubicBezTo>
                    <a:pt x="7" y="13"/>
                    <a:pt x="10" y="13"/>
                    <a:pt x="13" y="13"/>
                  </a:cubicBezTo>
                  <a:cubicBezTo>
                    <a:pt x="14" y="13"/>
                    <a:pt x="16" y="13"/>
                    <a:pt x="17" y="13"/>
                  </a:cubicBezTo>
                  <a:cubicBezTo>
                    <a:pt x="17" y="15"/>
                    <a:pt x="17" y="18"/>
                    <a:pt x="17" y="21"/>
                  </a:cubicBezTo>
                  <a:cubicBezTo>
                    <a:pt x="17" y="40"/>
                    <a:pt x="17" y="80"/>
                    <a:pt x="17" y="104"/>
                  </a:cubicBezTo>
                  <a:cubicBezTo>
                    <a:pt x="17" y="110"/>
                    <a:pt x="17" y="115"/>
                    <a:pt x="17" y="119"/>
                  </a:cubicBezTo>
                  <a:moveTo>
                    <a:pt x="20" y="21"/>
                  </a:moveTo>
                  <a:cubicBezTo>
                    <a:pt x="20" y="17"/>
                    <a:pt x="20" y="14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9"/>
                    <a:pt x="27" y="11"/>
                  </a:cubicBezTo>
                  <a:cubicBezTo>
                    <a:pt x="25" y="14"/>
                    <a:pt x="23" y="17"/>
                    <a:pt x="20" y="21"/>
                  </a:cubicBezTo>
                  <a:moveTo>
                    <a:pt x="18" y="10"/>
                  </a:moveTo>
                  <a:cubicBezTo>
                    <a:pt x="17" y="10"/>
                    <a:pt x="12" y="9"/>
                    <a:pt x="7" y="9"/>
                  </a:cubicBezTo>
                  <a:cubicBezTo>
                    <a:pt x="10" y="6"/>
                    <a:pt x="13" y="4"/>
                    <a:pt x="14" y="3"/>
                  </a:cubicBezTo>
                  <a:cubicBezTo>
                    <a:pt x="15" y="3"/>
                    <a:pt x="19" y="3"/>
                    <a:pt x="23" y="3"/>
                  </a:cubicBezTo>
                  <a:cubicBezTo>
                    <a:pt x="23" y="3"/>
                    <a:pt x="24" y="3"/>
                    <a:pt x="25" y="3"/>
                  </a:cubicBezTo>
                  <a:cubicBezTo>
                    <a:pt x="23" y="5"/>
                    <a:pt x="21" y="7"/>
                    <a:pt x="18" y="10"/>
                  </a:cubicBezTo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2" y="0"/>
                    <a:pt x="11" y="1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9"/>
                    <a:pt x="1" y="47"/>
                    <a:pt x="1" y="73"/>
                  </a:cubicBezTo>
                  <a:cubicBezTo>
                    <a:pt x="1" y="93"/>
                    <a:pt x="1" y="111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1" y="121"/>
                    <a:pt x="2" y="121"/>
                    <a:pt x="2" y="122"/>
                  </a:cubicBezTo>
                  <a:cubicBezTo>
                    <a:pt x="9" y="122"/>
                    <a:pt x="12" y="122"/>
                    <a:pt x="18" y="122"/>
                  </a:cubicBezTo>
                  <a:cubicBezTo>
                    <a:pt x="18" y="122"/>
                    <a:pt x="19" y="122"/>
                    <a:pt x="19" y="122"/>
                  </a:cubicBezTo>
                  <a:cubicBezTo>
                    <a:pt x="19" y="122"/>
                    <a:pt x="19" y="122"/>
                    <a:pt x="20" y="122"/>
                  </a:cubicBezTo>
                  <a:cubicBezTo>
                    <a:pt x="23" y="120"/>
                    <a:pt x="27" y="118"/>
                    <a:pt x="30" y="116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4"/>
                  </a:cubicBezTo>
                  <a:cubicBezTo>
                    <a:pt x="31" y="106"/>
                    <a:pt x="31" y="77"/>
                    <a:pt x="31" y="51"/>
                  </a:cubicBezTo>
                  <a:cubicBezTo>
                    <a:pt x="31" y="38"/>
                    <a:pt x="31" y="26"/>
                    <a:pt x="31" y="17"/>
                  </a:cubicBezTo>
                  <a:cubicBezTo>
                    <a:pt x="31" y="7"/>
                    <a:pt x="31" y="1"/>
                    <a:pt x="31" y="1"/>
                  </a:cubicBezTo>
                  <a:cubicBezTo>
                    <a:pt x="31" y="0"/>
                    <a:pt x="30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2" name="Freeform 804"/>
            <p:cNvSpPr>
              <a:spLocks noEditPoints="1"/>
            </p:cNvSpPr>
            <p:nvPr/>
          </p:nvSpPr>
          <p:spPr bwMode="auto">
            <a:xfrm>
              <a:off x="3099" y="3575"/>
              <a:ext cx="73" cy="161"/>
            </a:xfrm>
            <a:custGeom>
              <a:avLst/>
              <a:gdLst>
                <a:gd name="T0" fmla="*/ 21 w 31"/>
                <a:gd name="T1" fmla="*/ 61 h 68"/>
                <a:gd name="T2" fmla="*/ 28 w 31"/>
                <a:gd name="T3" fmla="*/ 56 h 68"/>
                <a:gd name="T4" fmla="*/ 21 w 31"/>
                <a:gd name="T5" fmla="*/ 64 h 68"/>
                <a:gd name="T6" fmla="*/ 21 w 31"/>
                <a:gd name="T7" fmla="*/ 55 h 68"/>
                <a:gd name="T8" fmla="*/ 28 w 31"/>
                <a:gd name="T9" fmla="*/ 43 h 68"/>
                <a:gd name="T10" fmla="*/ 27 w 31"/>
                <a:gd name="T11" fmla="*/ 49 h 68"/>
                <a:gd name="T12" fmla="*/ 21 w 31"/>
                <a:gd name="T13" fmla="*/ 51 h 68"/>
                <a:gd name="T14" fmla="*/ 28 w 31"/>
                <a:gd name="T15" fmla="*/ 34 h 68"/>
                <a:gd name="T16" fmla="*/ 28 w 31"/>
                <a:gd name="T17" fmla="*/ 41 h 68"/>
                <a:gd name="T18" fmla="*/ 26 w 31"/>
                <a:gd name="T19" fmla="*/ 41 h 68"/>
                <a:gd name="T20" fmla="*/ 21 w 31"/>
                <a:gd name="T21" fmla="*/ 42 h 68"/>
                <a:gd name="T22" fmla="*/ 28 w 31"/>
                <a:gd name="T23" fmla="*/ 24 h 68"/>
                <a:gd name="T24" fmla="*/ 26 w 31"/>
                <a:gd name="T25" fmla="*/ 33 h 68"/>
                <a:gd name="T26" fmla="*/ 21 w 31"/>
                <a:gd name="T27" fmla="*/ 32 h 68"/>
                <a:gd name="T28" fmla="*/ 28 w 31"/>
                <a:gd name="T29" fmla="*/ 16 h 68"/>
                <a:gd name="T30" fmla="*/ 27 w 31"/>
                <a:gd name="T31" fmla="*/ 21 h 68"/>
                <a:gd name="T32" fmla="*/ 17 w 31"/>
                <a:gd name="T33" fmla="*/ 65 h 68"/>
                <a:gd name="T34" fmla="*/ 4 w 31"/>
                <a:gd name="T35" fmla="*/ 41 h 68"/>
                <a:gd name="T36" fmla="*/ 13 w 31"/>
                <a:gd name="T37" fmla="*/ 14 h 68"/>
                <a:gd name="T38" fmla="*/ 17 w 31"/>
                <a:gd name="T39" fmla="*/ 26 h 68"/>
                <a:gd name="T40" fmla="*/ 17 w 31"/>
                <a:gd name="T41" fmla="*/ 65 h 68"/>
                <a:gd name="T42" fmla="*/ 21 w 31"/>
                <a:gd name="T43" fmla="*/ 20 h 68"/>
                <a:gd name="T44" fmla="*/ 28 w 31"/>
                <a:gd name="T45" fmla="*/ 13 h 68"/>
                <a:gd name="T46" fmla="*/ 21 w 31"/>
                <a:gd name="T47" fmla="*/ 23 h 68"/>
                <a:gd name="T48" fmla="*/ 20 w 31"/>
                <a:gd name="T49" fmla="*/ 13 h 68"/>
                <a:gd name="T50" fmla="*/ 27 w 31"/>
                <a:gd name="T51" fmla="*/ 8 h 68"/>
                <a:gd name="T52" fmla="*/ 18 w 31"/>
                <a:gd name="T53" fmla="*/ 10 h 68"/>
                <a:gd name="T54" fmla="*/ 14 w 31"/>
                <a:gd name="T55" fmla="*/ 4 h 68"/>
                <a:gd name="T56" fmla="*/ 25 w 31"/>
                <a:gd name="T57" fmla="*/ 4 h 68"/>
                <a:gd name="T58" fmla="*/ 23 w 31"/>
                <a:gd name="T59" fmla="*/ 0 h 68"/>
                <a:gd name="T60" fmla="*/ 12 w 31"/>
                <a:gd name="T61" fmla="*/ 1 h 68"/>
                <a:gd name="T62" fmla="*/ 1 w 31"/>
                <a:gd name="T63" fmla="*/ 10 h 68"/>
                <a:gd name="T64" fmla="*/ 1 w 31"/>
                <a:gd name="T65" fmla="*/ 10 h 68"/>
                <a:gd name="T66" fmla="*/ 1 w 31"/>
                <a:gd name="T67" fmla="*/ 11 h 68"/>
                <a:gd name="T68" fmla="*/ 1 w 31"/>
                <a:gd name="T69" fmla="*/ 11 h 68"/>
                <a:gd name="T70" fmla="*/ 1 w 31"/>
                <a:gd name="T71" fmla="*/ 41 h 68"/>
                <a:gd name="T72" fmla="*/ 1 w 31"/>
                <a:gd name="T73" fmla="*/ 66 h 68"/>
                <a:gd name="T74" fmla="*/ 18 w 31"/>
                <a:gd name="T75" fmla="*/ 68 h 68"/>
                <a:gd name="T76" fmla="*/ 20 w 31"/>
                <a:gd name="T77" fmla="*/ 68 h 68"/>
                <a:gd name="T78" fmla="*/ 23 w 31"/>
                <a:gd name="T79" fmla="*/ 67 h 68"/>
                <a:gd name="T80" fmla="*/ 24 w 31"/>
                <a:gd name="T81" fmla="*/ 66 h 68"/>
                <a:gd name="T82" fmla="*/ 31 w 31"/>
                <a:gd name="T83" fmla="*/ 61 h 68"/>
                <a:gd name="T84" fmla="*/ 31 w 31"/>
                <a:gd name="T85" fmla="*/ 61 h 68"/>
                <a:gd name="T86" fmla="*/ 31 w 31"/>
                <a:gd name="T87" fmla="*/ 5 h 68"/>
                <a:gd name="T88" fmla="*/ 31 w 31"/>
                <a:gd name="T89" fmla="*/ 2 h 68"/>
                <a:gd name="T90" fmla="*/ 31 w 31"/>
                <a:gd name="T91" fmla="*/ 2 h 68"/>
                <a:gd name="T92" fmla="*/ 31 w 31"/>
                <a:gd name="T93" fmla="*/ 2 h 68"/>
                <a:gd name="T94" fmla="*/ 31 w 31"/>
                <a:gd name="T95" fmla="*/ 1 h 68"/>
                <a:gd name="T96" fmla="*/ 29 w 31"/>
                <a:gd name="T9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" h="68">
                  <a:moveTo>
                    <a:pt x="21" y="64"/>
                  </a:moveTo>
                  <a:cubicBezTo>
                    <a:pt x="21" y="63"/>
                    <a:pt x="21" y="62"/>
                    <a:pt x="21" y="61"/>
                  </a:cubicBezTo>
                  <a:cubicBezTo>
                    <a:pt x="23" y="58"/>
                    <a:pt x="25" y="54"/>
                    <a:pt x="28" y="51"/>
                  </a:cubicBezTo>
                  <a:cubicBezTo>
                    <a:pt x="28" y="53"/>
                    <a:pt x="28" y="55"/>
                    <a:pt x="28" y="56"/>
                  </a:cubicBezTo>
                  <a:cubicBezTo>
                    <a:pt x="27" y="58"/>
                    <a:pt x="25" y="60"/>
                    <a:pt x="24" y="62"/>
                  </a:cubicBezTo>
                  <a:cubicBezTo>
                    <a:pt x="23" y="62"/>
                    <a:pt x="22" y="63"/>
                    <a:pt x="21" y="64"/>
                  </a:cubicBezTo>
                  <a:moveTo>
                    <a:pt x="21" y="58"/>
                  </a:moveTo>
                  <a:cubicBezTo>
                    <a:pt x="21" y="57"/>
                    <a:pt x="21" y="56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3" y="50"/>
                    <a:pt x="25" y="46"/>
                    <a:pt x="28" y="43"/>
                  </a:cubicBezTo>
                  <a:cubicBezTo>
                    <a:pt x="28" y="45"/>
                    <a:pt x="28" y="47"/>
                    <a:pt x="28" y="48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52"/>
                    <a:pt x="23" y="55"/>
                    <a:pt x="21" y="58"/>
                  </a:cubicBezTo>
                  <a:moveTo>
                    <a:pt x="21" y="51"/>
                  </a:moveTo>
                  <a:cubicBezTo>
                    <a:pt x="21" y="49"/>
                    <a:pt x="21" y="47"/>
                    <a:pt x="21" y="46"/>
                  </a:cubicBezTo>
                  <a:cubicBezTo>
                    <a:pt x="23" y="42"/>
                    <a:pt x="25" y="38"/>
                    <a:pt x="28" y="34"/>
                  </a:cubicBezTo>
                  <a:cubicBezTo>
                    <a:pt x="28" y="37"/>
                    <a:pt x="28" y="39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6" y="41"/>
                  </a:cubicBezTo>
                  <a:cubicBezTo>
                    <a:pt x="24" y="44"/>
                    <a:pt x="23" y="48"/>
                    <a:pt x="21" y="51"/>
                  </a:cubicBezTo>
                  <a:moveTo>
                    <a:pt x="21" y="42"/>
                  </a:moveTo>
                  <a:cubicBezTo>
                    <a:pt x="21" y="40"/>
                    <a:pt x="21" y="37"/>
                    <a:pt x="21" y="35"/>
                  </a:cubicBezTo>
                  <a:cubicBezTo>
                    <a:pt x="23" y="31"/>
                    <a:pt x="25" y="28"/>
                    <a:pt x="28" y="24"/>
                  </a:cubicBezTo>
                  <a:cubicBezTo>
                    <a:pt x="28" y="26"/>
                    <a:pt x="28" y="29"/>
                    <a:pt x="28" y="31"/>
                  </a:cubicBezTo>
                  <a:cubicBezTo>
                    <a:pt x="27" y="32"/>
                    <a:pt x="27" y="32"/>
                    <a:pt x="26" y="33"/>
                  </a:cubicBezTo>
                  <a:cubicBezTo>
                    <a:pt x="24" y="36"/>
                    <a:pt x="23" y="39"/>
                    <a:pt x="21" y="42"/>
                  </a:cubicBezTo>
                  <a:moveTo>
                    <a:pt x="21" y="32"/>
                  </a:moveTo>
                  <a:cubicBezTo>
                    <a:pt x="21" y="30"/>
                    <a:pt x="21" y="28"/>
                    <a:pt x="21" y="26"/>
                  </a:cubicBezTo>
                  <a:cubicBezTo>
                    <a:pt x="23" y="22"/>
                    <a:pt x="25" y="19"/>
                    <a:pt x="28" y="16"/>
                  </a:cubicBezTo>
                  <a:cubicBezTo>
                    <a:pt x="28" y="18"/>
                    <a:pt x="28" y="19"/>
                    <a:pt x="28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5" y="25"/>
                    <a:pt x="23" y="28"/>
                    <a:pt x="21" y="32"/>
                  </a:cubicBezTo>
                  <a:moveTo>
                    <a:pt x="17" y="65"/>
                  </a:moveTo>
                  <a:cubicBezTo>
                    <a:pt x="12" y="64"/>
                    <a:pt x="9" y="64"/>
                    <a:pt x="4" y="64"/>
                  </a:cubicBezTo>
                  <a:cubicBezTo>
                    <a:pt x="4" y="56"/>
                    <a:pt x="4" y="48"/>
                    <a:pt x="4" y="41"/>
                  </a:cubicBezTo>
                  <a:cubicBezTo>
                    <a:pt x="4" y="31"/>
                    <a:pt x="4" y="21"/>
                    <a:pt x="4" y="13"/>
                  </a:cubicBezTo>
                  <a:cubicBezTo>
                    <a:pt x="7" y="13"/>
                    <a:pt x="10" y="13"/>
                    <a:pt x="13" y="14"/>
                  </a:cubicBezTo>
                  <a:cubicBezTo>
                    <a:pt x="14" y="14"/>
                    <a:pt x="16" y="14"/>
                    <a:pt x="17" y="14"/>
                  </a:cubicBezTo>
                  <a:cubicBezTo>
                    <a:pt x="17" y="16"/>
                    <a:pt x="17" y="21"/>
                    <a:pt x="17" y="26"/>
                  </a:cubicBezTo>
                  <a:cubicBezTo>
                    <a:pt x="17" y="35"/>
                    <a:pt x="17" y="45"/>
                    <a:pt x="17" y="55"/>
                  </a:cubicBezTo>
                  <a:cubicBezTo>
                    <a:pt x="17" y="58"/>
                    <a:pt x="17" y="62"/>
                    <a:pt x="17" y="65"/>
                  </a:cubicBezTo>
                  <a:moveTo>
                    <a:pt x="21" y="23"/>
                  </a:moveTo>
                  <a:cubicBezTo>
                    <a:pt x="21" y="22"/>
                    <a:pt x="21" y="21"/>
                    <a:pt x="21" y="20"/>
                  </a:cubicBezTo>
                  <a:cubicBezTo>
                    <a:pt x="23" y="16"/>
                    <a:pt x="25" y="13"/>
                    <a:pt x="27" y="10"/>
                  </a:cubicBezTo>
                  <a:cubicBezTo>
                    <a:pt x="27" y="11"/>
                    <a:pt x="27" y="12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5" y="16"/>
                    <a:pt x="23" y="20"/>
                    <a:pt x="21" y="23"/>
                  </a:cubicBezTo>
                  <a:moveTo>
                    <a:pt x="20" y="17"/>
                  </a:moveTo>
                  <a:cubicBezTo>
                    <a:pt x="20" y="15"/>
                    <a:pt x="20" y="14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5" y="10"/>
                    <a:pt x="23" y="13"/>
                    <a:pt x="20" y="17"/>
                  </a:cubicBezTo>
                  <a:moveTo>
                    <a:pt x="18" y="10"/>
                  </a:moveTo>
                  <a:cubicBezTo>
                    <a:pt x="17" y="10"/>
                    <a:pt x="12" y="10"/>
                    <a:pt x="7" y="10"/>
                  </a:cubicBezTo>
                  <a:cubicBezTo>
                    <a:pt x="11" y="7"/>
                    <a:pt x="13" y="5"/>
                    <a:pt x="14" y="4"/>
                  </a:cubicBezTo>
                  <a:cubicBezTo>
                    <a:pt x="15" y="4"/>
                    <a:pt x="19" y="4"/>
                    <a:pt x="23" y="4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3" y="6"/>
                    <a:pt x="21" y="8"/>
                    <a:pt x="18" y="10"/>
                  </a:cubicBezTo>
                  <a:moveTo>
                    <a:pt x="23" y="0"/>
                  </a:move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1"/>
                  </a:cubicBezTo>
                  <a:cubicBezTo>
                    <a:pt x="12" y="1"/>
                    <a:pt x="11" y="2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20"/>
                    <a:pt x="1" y="30"/>
                    <a:pt x="1" y="41"/>
                  </a:cubicBezTo>
                  <a:cubicBezTo>
                    <a:pt x="1" y="49"/>
                    <a:pt x="1" y="5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7"/>
                    <a:pt x="2" y="67"/>
                    <a:pt x="3" y="68"/>
                  </a:cubicBezTo>
                  <a:cubicBezTo>
                    <a:pt x="9" y="68"/>
                    <a:pt x="12" y="68"/>
                    <a:pt x="18" y="68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20" y="68"/>
                    <a:pt x="20" y="68"/>
                  </a:cubicBezTo>
                  <a:cubicBezTo>
                    <a:pt x="21" y="68"/>
                    <a:pt x="22" y="67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6" y="65"/>
                    <a:pt x="28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0"/>
                  </a:cubicBezTo>
                  <a:cubicBezTo>
                    <a:pt x="31" y="45"/>
                    <a:pt x="31" y="15"/>
                    <a:pt x="31" y="5"/>
                  </a:cubicBezTo>
                  <a:cubicBezTo>
                    <a:pt x="31" y="4"/>
                    <a:pt x="31" y="4"/>
                    <a:pt x="31" y="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30" y="0"/>
                    <a:pt x="29" y="0"/>
                  </a:cubicBezTo>
                  <a:cubicBezTo>
                    <a:pt x="28" y="0"/>
                    <a:pt x="25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3" name="Freeform 805"/>
            <p:cNvSpPr>
              <a:spLocks noEditPoints="1"/>
            </p:cNvSpPr>
            <p:nvPr/>
          </p:nvSpPr>
          <p:spPr bwMode="auto">
            <a:xfrm>
              <a:off x="3340" y="3549"/>
              <a:ext cx="74" cy="187"/>
            </a:xfrm>
            <a:custGeom>
              <a:avLst/>
              <a:gdLst>
                <a:gd name="T0" fmla="*/ 27 w 31"/>
                <a:gd name="T1" fmla="*/ 67 h 79"/>
                <a:gd name="T2" fmla="*/ 23 w 31"/>
                <a:gd name="T3" fmla="*/ 73 h 79"/>
                <a:gd name="T4" fmla="*/ 20 w 31"/>
                <a:gd name="T5" fmla="*/ 67 h 79"/>
                <a:gd name="T6" fmla="*/ 20 w 31"/>
                <a:gd name="T7" fmla="*/ 67 h 79"/>
                <a:gd name="T8" fmla="*/ 27 w 31"/>
                <a:gd name="T9" fmla="*/ 64 h 79"/>
                <a:gd name="T10" fmla="*/ 20 w 31"/>
                <a:gd name="T11" fmla="*/ 64 h 79"/>
                <a:gd name="T12" fmla="*/ 21 w 31"/>
                <a:gd name="T13" fmla="*/ 59 h 79"/>
                <a:gd name="T14" fmla="*/ 27 w 31"/>
                <a:gd name="T15" fmla="*/ 56 h 79"/>
                <a:gd name="T16" fmla="*/ 20 w 31"/>
                <a:gd name="T17" fmla="*/ 64 h 79"/>
                <a:gd name="T18" fmla="*/ 20 w 31"/>
                <a:gd name="T19" fmla="*/ 51 h 79"/>
                <a:gd name="T20" fmla="*/ 27 w 31"/>
                <a:gd name="T21" fmla="*/ 43 h 79"/>
                <a:gd name="T22" fmla="*/ 26 w 31"/>
                <a:gd name="T23" fmla="*/ 47 h 79"/>
                <a:gd name="T24" fmla="*/ 20 w 31"/>
                <a:gd name="T25" fmla="*/ 48 h 79"/>
                <a:gd name="T26" fmla="*/ 27 w 31"/>
                <a:gd name="T27" fmla="*/ 33 h 79"/>
                <a:gd name="T28" fmla="*/ 27 w 31"/>
                <a:gd name="T29" fmla="*/ 40 h 79"/>
                <a:gd name="T30" fmla="*/ 20 w 31"/>
                <a:gd name="T31" fmla="*/ 39 h 79"/>
                <a:gd name="T32" fmla="*/ 21 w 31"/>
                <a:gd name="T33" fmla="*/ 33 h 79"/>
                <a:gd name="T34" fmla="*/ 27 w 31"/>
                <a:gd name="T35" fmla="*/ 30 h 79"/>
                <a:gd name="T36" fmla="*/ 20 w 31"/>
                <a:gd name="T37" fmla="*/ 39 h 79"/>
                <a:gd name="T38" fmla="*/ 20 w 31"/>
                <a:gd name="T39" fmla="*/ 27 h 79"/>
                <a:gd name="T40" fmla="*/ 22 w 31"/>
                <a:gd name="T41" fmla="*/ 26 h 79"/>
                <a:gd name="T42" fmla="*/ 27 w 31"/>
                <a:gd name="T43" fmla="*/ 19 h 79"/>
                <a:gd name="T44" fmla="*/ 27 w 31"/>
                <a:gd name="T45" fmla="*/ 24 h 79"/>
                <a:gd name="T46" fmla="*/ 26 w 31"/>
                <a:gd name="T47" fmla="*/ 24 h 79"/>
                <a:gd name="T48" fmla="*/ 17 w 31"/>
                <a:gd name="T49" fmla="*/ 76 h 79"/>
                <a:gd name="T50" fmla="*/ 4 w 31"/>
                <a:gd name="T51" fmla="*/ 47 h 79"/>
                <a:gd name="T52" fmla="*/ 12 w 31"/>
                <a:gd name="T53" fmla="*/ 13 h 79"/>
                <a:gd name="T54" fmla="*/ 16 w 31"/>
                <a:gd name="T55" fmla="*/ 30 h 79"/>
                <a:gd name="T56" fmla="*/ 17 w 31"/>
                <a:gd name="T57" fmla="*/ 76 h 79"/>
                <a:gd name="T58" fmla="*/ 20 w 31"/>
                <a:gd name="T59" fmla="*/ 21 h 79"/>
                <a:gd name="T60" fmla="*/ 27 w 31"/>
                <a:gd name="T61" fmla="*/ 17 h 79"/>
                <a:gd name="T62" fmla="*/ 20 w 31"/>
                <a:gd name="T63" fmla="*/ 24 h 79"/>
                <a:gd name="T64" fmla="*/ 20 w 31"/>
                <a:gd name="T65" fmla="*/ 13 h 79"/>
                <a:gd name="T66" fmla="*/ 27 w 31"/>
                <a:gd name="T67" fmla="*/ 9 h 79"/>
                <a:gd name="T68" fmla="*/ 20 w 31"/>
                <a:gd name="T69" fmla="*/ 18 h 79"/>
                <a:gd name="T70" fmla="*/ 6 w 31"/>
                <a:gd name="T71" fmla="*/ 9 h 79"/>
                <a:gd name="T72" fmla="*/ 22 w 31"/>
                <a:gd name="T73" fmla="*/ 3 h 79"/>
                <a:gd name="T74" fmla="*/ 18 w 31"/>
                <a:gd name="T75" fmla="*/ 10 h 79"/>
                <a:gd name="T76" fmla="*/ 12 w 31"/>
                <a:gd name="T77" fmla="*/ 0 h 79"/>
                <a:gd name="T78" fmla="*/ 8 w 31"/>
                <a:gd name="T79" fmla="*/ 3 h 79"/>
                <a:gd name="T80" fmla="*/ 0 w 31"/>
                <a:gd name="T81" fmla="*/ 10 h 79"/>
                <a:gd name="T82" fmla="*/ 0 w 31"/>
                <a:gd name="T83" fmla="*/ 10 h 79"/>
                <a:gd name="T84" fmla="*/ 0 w 31"/>
                <a:gd name="T85" fmla="*/ 11 h 79"/>
                <a:gd name="T86" fmla="*/ 0 w 31"/>
                <a:gd name="T87" fmla="*/ 11 h 79"/>
                <a:gd name="T88" fmla="*/ 0 w 31"/>
                <a:gd name="T89" fmla="*/ 77 h 79"/>
                <a:gd name="T90" fmla="*/ 2 w 31"/>
                <a:gd name="T91" fmla="*/ 79 h 79"/>
                <a:gd name="T92" fmla="*/ 18 w 31"/>
                <a:gd name="T93" fmla="*/ 79 h 79"/>
                <a:gd name="T94" fmla="*/ 30 w 31"/>
                <a:gd name="T95" fmla="*/ 73 h 79"/>
                <a:gd name="T96" fmla="*/ 30 w 31"/>
                <a:gd name="T97" fmla="*/ 72 h 79"/>
                <a:gd name="T98" fmla="*/ 31 w 31"/>
                <a:gd name="T99" fmla="*/ 71 h 79"/>
                <a:gd name="T100" fmla="*/ 30 w 31"/>
                <a:gd name="T101" fmla="*/ 3 h 79"/>
                <a:gd name="T102" fmla="*/ 30 w 31"/>
                <a:gd name="T103" fmla="*/ 2 h 79"/>
                <a:gd name="T104" fmla="*/ 30 w 31"/>
                <a:gd name="T105" fmla="*/ 2 h 79"/>
                <a:gd name="T106" fmla="*/ 30 w 31"/>
                <a:gd name="T107" fmla="*/ 1 h 79"/>
                <a:gd name="T108" fmla="*/ 30 w 31"/>
                <a:gd name="T109" fmla="*/ 1 h 79"/>
                <a:gd name="T110" fmla="*/ 22 w 31"/>
                <a:gd name="T1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" h="79">
                  <a:moveTo>
                    <a:pt x="23" y="73"/>
                  </a:moveTo>
                  <a:cubicBezTo>
                    <a:pt x="24" y="71"/>
                    <a:pt x="26" y="69"/>
                    <a:pt x="27" y="67"/>
                  </a:cubicBezTo>
                  <a:cubicBezTo>
                    <a:pt x="27" y="68"/>
                    <a:pt x="27" y="69"/>
                    <a:pt x="27" y="70"/>
                  </a:cubicBezTo>
                  <a:cubicBezTo>
                    <a:pt x="26" y="71"/>
                    <a:pt x="24" y="72"/>
                    <a:pt x="23" y="73"/>
                  </a:cubicBezTo>
                  <a:moveTo>
                    <a:pt x="20" y="74"/>
                  </a:moveTo>
                  <a:cubicBezTo>
                    <a:pt x="20" y="72"/>
                    <a:pt x="20" y="69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2" y="64"/>
                    <a:pt x="25" y="61"/>
                    <a:pt x="27" y="58"/>
                  </a:cubicBezTo>
                  <a:cubicBezTo>
                    <a:pt x="27" y="60"/>
                    <a:pt x="27" y="62"/>
                    <a:pt x="27" y="64"/>
                  </a:cubicBezTo>
                  <a:cubicBezTo>
                    <a:pt x="25" y="67"/>
                    <a:pt x="22" y="70"/>
                    <a:pt x="20" y="74"/>
                  </a:cubicBezTo>
                  <a:moveTo>
                    <a:pt x="20" y="64"/>
                  </a:moveTo>
                  <a:cubicBezTo>
                    <a:pt x="20" y="62"/>
                    <a:pt x="20" y="61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6"/>
                    <a:pt x="25" y="52"/>
                    <a:pt x="27" y="49"/>
                  </a:cubicBezTo>
                  <a:cubicBezTo>
                    <a:pt x="27" y="52"/>
                    <a:pt x="27" y="54"/>
                    <a:pt x="27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4" y="59"/>
                    <a:pt x="22" y="61"/>
                    <a:pt x="20" y="64"/>
                  </a:cubicBezTo>
                  <a:moveTo>
                    <a:pt x="20" y="56"/>
                  </a:moveTo>
                  <a:cubicBezTo>
                    <a:pt x="20" y="54"/>
                    <a:pt x="20" y="52"/>
                    <a:pt x="20" y="51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3" y="48"/>
                    <a:pt x="25" y="45"/>
                    <a:pt x="27" y="43"/>
                  </a:cubicBezTo>
                  <a:cubicBezTo>
                    <a:pt x="27" y="44"/>
                    <a:pt x="27" y="45"/>
                    <a:pt x="27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4" y="50"/>
                    <a:pt x="22" y="53"/>
                    <a:pt x="20" y="56"/>
                  </a:cubicBezTo>
                  <a:moveTo>
                    <a:pt x="20" y="48"/>
                  </a:moveTo>
                  <a:cubicBezTo>
                    <a:pt x="20" y="46"/>
                    <a:pt x="20" y="44"/>
                    <a:pt x="20" y="41"/>
                  </a:cubicBezTo>
                  <a:cubicBezTo>
                    <a:pt x="22" y="39"/>
                    <a:pt x="25" y="36"/>
                    <a:pt x="27" y="33"/>
                  </a:cubicBezTo>
                  <a:cubicBezTo>
                    <a:pt x="27" y="35"/>
                    <a:pt x="27" y="38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5" y="43"/>
                    <a:pt x="22" y="46"/>
                    <a:pt x="20" y="48"/>
                  </a:cubicBezTo>
                  <a:moveTo>
                    <a:pt x="20" y="39"/>
                  </a:moveTo>
                  <a:cubicBezTo>
                    <a:pt x="20" y="37"/>
                    <a:pt x="20" y="35"/>
                    <a:pt x="20" y="34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3" y="31"/>
                    <a:pt x="25" y="28"/>
                    <a:pt x="27" y="26"/>
                  </a:cubicBezTo>
                  <a:cubicBezTo>
                    <a:pt x="27" y="27"/>
                    <a:pt x="27" y="29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4" y="33"/>
                    <a:pt x="22" y="36"/>
                    <a:pt x="20" y="39"/>
                  </a:cubicBezTo>
                  <a:moveTo>
                    <a:pt x="20" y="32"/>
                  </a:moveTo>
                  <a:cubicBezTo>
                    <a:pt x="20" y="30"/>
                    <a:pt x="20" y="29"/>
                    <a:pt x="20" y="27"/>
                  </a:cubicBezTo>
                  <a:cubicBezTo>
                    <a:pt x="20" y="27"/>
                    <a:pt x="21" y="27"/>
                    <a:pt x="21" y="27"/>
                  </a:cubicBezTo>
                  <a:cubicBezTo>
                    <a:pt x="22" y="27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3" y="23"/>
                    <a:pt x="25" y="21"/>
                    <a:pt x="27" y="19"/>
                  </a:cubicBezTo>
                  <a:cubicBezTo>
                    <a:pt x="27" y="21"/>
                    <a:pt x="27" y="23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4" y="27"/>
                    <a:pt x="22" y="29"/>
                    <a:pt x="20" y="32"/>
                  </a:cubicBezTo>
                  <a:moveTo>
                    <a:pt x="17" y="76"/>
                  </a:moveTo>
                  <a:cubicBezTo>
                    <a:pt x="12" y="75"/>
                    <a:pt x="8" y="75"/>
                    <a:pt x="4" y="75"/>
                  </a:cubicBezTo>
                  <a:cubicBezTo>
                    <a:pt x="4" y="67"/>
                    <a:pt x="4" y="57"/>
                    <a:pt x="4" y="47"/>
                  </a:cubicBezTo>
                  <a:cubicBezTo>
                    <a:pt x="4" y="34"/>
                    <a:pt x="4" y="22"/>
                    <a:pt x="3" y="13"/>
                  </a:cubicBezTo>
                  <a:cubicBezTo>
                    <a:pt x="6" y="13"/>
                    <a:pt x="9" y="13"/>
                    <a:pt x="12" y="13"/>
                  </a:cubicBezTo>
                  <a:cubicBezTo>
                    <a:pt x="14" y="13"/>
                    <a:pt x="15" y="13"/>
                    <a:pt x="16" y="13"/>
                  </a:cubicBezTo>
                  <a:cubicBezTo>
                    <a:pt x="16" y="16"/>
                    <a:pt x="16" y="22"/>
                    <a:pt x="16" y="30"/>
                  </a:cubicBezTo>
                  <a:cubicBezTo>
                    <a:pt x="16" y="41"/>
                    <a:pt x="17" y="54"/>
                    <a:pt x="17" y="64"/>
                  </a:cubicBezTo>
                  <a:cubicBezTo>
                    <a:pt x="17" y="69"/>
                    <a:pt x="17" y="73"/>
                    <a:pt x="17" y="76"/>
                  </a:cubicBezTo>
                  <a:moveTo>
                    <a:pt x="20" y="24"/>
                  </a:moveTo>
                  <a:cubicBezTo>
                    <a:pt x="20" y="23"/>
                    <a:pt x="20" y="22"/>
                    <a:pt x="20" y="21"/>
                  </a:cubicBezTo>
                  <a:cubicBezTo>
                    <a:pt x="22" y="18"/>
                    <a:pt x="24" y="15"/>
                    <a:pt x="27" y="12"/>
                  </a:cubicBezTo>
                  <a:cubicBezTo>
                    <a:pt x="27" y="13"/>
                    <a:pt x="27" y="15"/>
                    <a:pt x="27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4" y="20"/>
                    <a:pt x="22" y="22"/>
                    <a:pt x="20" y="24"/>
                  </a:cubicBezTo>
                  <a:moveTo>
                    <a:pt x="20" y="18"/>
                  </a:moveTo>
                  <a:cubicBezTo>
                    <a:pt x="20" y="16"/>
                    <a:pt x="20" y="14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8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4" y="12"/>
                    <a:pt x="22" y="15"/>
                    <a:pt x="20" y="18"/>
                  </a:cubicBezTo>
                  <a:moveTo>
                    <a:pt x="18" y="10"/>
                  </a:moveTo>
                  <a:cubicBezTo>
                    <a:pt x="17" y="10"/>
                    <a:pt x="11" y="10"/>
                    <a:pt x="6" y="9"/>
                  </a:cubicBezTo>
                  <a:cubicBezTo>
                    <a:pt x="10" y="7"/>
                    <a:pt x="12" y="4"/>
                    <a:pt x="13" y="4"/>
                  </a:cubicBezTo>
                  <a:cubicBezTo>
                    <a:pt x="15" y="4"/>
                    <a:pt x="18" y="3"/>
                    <a:pt x="22" y="3"/>
                  </a:cubicBezTo>
                  <a:cubicBezTo>
                    <a:pt x="23" y="3"/>
                    <a:pt x="23" y="3"/>
                    <a:pt x="24" y="3"/>
                  </a:cubicBezTo>
                  <a:cubicBezTo>
                    <a:pt x="22" y="5"/>
                    <a:pt x="20" y="7"/>
                    <a:pt x="18" y="10"/>
                  </a:cubicBezTo>
                  <a:moveTo>
                    <a:pt x="22" y="0"/>
                  </a:moveTo>
                  <a:cubicBezTo>
                    <a:pt x="17" y="0"/>
                    <a:pt x="12" y="0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1"/>
                    <a:pt x="8" y="3"/>
                  </a:cubicBezTo>
                  <a:cubicBezTo>
                    <a:pt x="6" y="5"/>
                    <a:pt x="4" y="7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0"/>
                    <a:pt x="0" y="33"/>
                    <a:pt x="0" y="47"/>
                  </a:cubicBezTo>
                  <a:cubicBezTo>
                    <a:pt x="0" y="57"/>
                    <a:pt x="0" y="68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8"/>
                    <a:pt x="2" y="79"/>
                  </a:cubicBezTo>
                  <a:cubicBezTo>
                    <a:pt x="8" y="79"/>
                    <a:pt x="11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3" y="77"/>
                    <a:pt x="26" y="75"/>
                    <a:pt x="30" y="73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2"/>
                    <a:pt x="31" y="72"/>
                    <a:pt x="31" y="71"/>
                  </a:cubicBezTo>
                  <a:cubicBezTo>
                    <a:pt x="31" y="56"/>
                    <a:pt x="30" y="18"/>
                    <a:pt x="30" y="6"/>
                  </a:cubicBezTo>
                  <a:cubicBezTo>
                    <a:pt x="30" y="5"/>
                    <a:pt x="30" y="4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7" y="0"/>
                    <a:pt x="24" y="0"/>
                    <a:pt x="2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4" name="Freeform 806"/>
            <p:cNvSpPr>
              <a:spLocks noEditPoints="1"/>
            </p:cNvSpPr>
            <p:nvPr/>
          </p:nvSpPr>
          <p:spPr bwMode="auto">
            <a:xfrm>
              <a:off x="5012" y="918"/>
              <a:ext cx="509" cy="539"/>
            </a:xfrm>
            <a:custGeom>
              <a:avLst/>
              <a:gdLst>
                <a:gd name="T0" fmla="*/ 155 w 215"/>
                <a:gd name="T1" fmla="*/ 179 h 228"/>
                <a:gd name="T2" fmla="*/ 192 w 215"/>
                <a:gd name="T3" fmla="*/ 133 h 228"/>
                <a:gd name="T4" fmla="*/ 148 w 215"/>
                <a:gd name="T5" fmla="*/ 193 h 228"/>
                <a:gd name="T6" fmla="*/ 6 w 215"/>
                <a:gd name="T7" fmla="*/ 89 h 228"/>
                <a:gd name="T8" fmla="*/ 24 w 215"/>
                <a:gd name="T9" fmla="*/ 105 h 228"/>
                <a:gd name="T10" fmla="*/ 28 w 215"/>
                <a:gd name="T11" fmla="*/ 101 h 228"/>
                <a:gd name="T12" fmla="*/ 27 w 215"/>
                <a:gd name="T13" fmla="*/ 108 h 228"/>
                <a:gd name="T14" fmla="*/ 39 w 215"/>
                <a:gd name="T15" fmla="*/ 126 h 228"/>
                <a:gd name="T16" fmla="*/ 44 w 215"/>
                <a:gd name="T17" fmla="*/ 123 h 228"/>
                <a:gd name="T18" fmla="*/ 45 w 215"/>
                <a:gd name="T19" fmla="*/ 131 h 228"/>
                <a:gd name="T20" fmla="*/ 55 w 215"/>
                <a:gd name="T21" fmla="*/ 149 h 228"/>
                <a:gd name="T22" fmla="*/ 60 w 215"/>
                <a:gd name="T23" fmla="*/ 146 h 228"/>
                <a:gd name="T24" fmla="*/ 63 w 215"/>
                <a:gd name="T25" fmla="*/ 150 h 228"/>
                <a:gd name="T26" fmla="*/ 70 w 215"/>
                <a:gd name="T27" fmla="*/ 171 h 228"/>
                <a:gd name="T28" fmla="*/ 75 w 215"/>
                <a:gd name="T29" fmla="*/ 169 h 228"/>
                <a:gd name="T30" fmla="*/ 75 w 215"/>
                <a:gd name="T31" fmla="*/ 180 h 228"/>
                <a:gd name="T32" fmla="*/ 92 w 215"/>
                <a:gd name="T33" fmla="*/ 208 h 228"/>
                <a:gd name="T34" fmla="*/ 161 w 215"/>
                <a:gd name="T35" fmla="*/ 160 h 228"/>
                <a:gd name="T36" fmla="*/ 133 w 215"/>
                <a:gd name="T37" fmla="*/ 190 h 228"/>
                <a:gd name="T38" fmla="*/ 76 w 215"/>
                <a:gd name="T39" fmla="*/ 188 h 228"/>
                <a:gd name="T40" fmla="*/ 63 w 215"/>
                <a:gd name="T41" fmla="*/ 182 h 228"/>
                <a:gd name="T42" fmla="*/ 53 w 215"/>
                <a:gd name="T43" fmla="*/ 158 h 228"/>
                <a:gd name="T44" fmla="*/ 44 w 215"/>
                <a:gd name="T45" fmla="*/ 145 h 228"/>
                <a:gd name="T46" fmla="*/ 39 w 215"/>
                <a:gd name="T47" fmla="*/ 134 h 228"/>
                <a:gd name="T48" fmla="*/ 29 w 215"/>
                <a:gd name="T49" fmla="*/ 117 h 228"/>
                <a:gd name="T50" fmla="*/ 24 w 215"/>
                <a:gd name="T51" fmla="*/ 111 h 228"/>
                <a:gd name="T52" fmla="*/ 10 w 215"/>
                <a:gd name="T53" fmla="*/ 85 h 228"/>
                <a:gd name="T54" fmla="*/ 103 w 215"/>
                <a:gd name="T55" fmla="*/ 3 h 228"/>
                <a:gd name="T56" fmla="*/ 160 w 215"/>
                <a:gd name="T57" fmla="*/ 158 h 228"/>
                <a:gd name="T58" fmla="*/ 79 w 215"/>
                <a:gd name="T59" fmla="*/ 181 h 228"/>
                <a:gd name="T60" fmla="*/ 70 w 215"/>
                <a:gd name="T61" fmla="*/ 168 h 228"/>
                <a:gd name="T62" fmla="*/ 60 w 215"/>
                <a:gd name="T63" fmla="*/ 144 h 228"/>
                <a:gd name="T64" fmla="*/ 49 w 215"/>
                <a:gd name="T65" fmla="*/ 131 h 228"/>
                <a:gd name="T66" fmla="*/ 44 w 215"/>
                <a:gd name="T67" fmla="*/ 120 h 228"/>
                <a:gd name="T68" fmla="*/ 31 w 215"/>
                <a:gd name="T69" fmla="*/ 100 h 228"/>
                <a:gd name="T70" fmla="*/ 23 w 215"/>
                <a:gd name="T71" fmla="*/ 101 h 228"/>
                <a:gd name="T72" fmla="*/ 3 w 215"/>
                <a:gd name="T73" fmla="*/ 81 h 228"/>
                <a:gd name="T74" fmla="*/ 0 w 215"/>
                <a:gd name="T75" fmla="*/ 92 h 228"/>
                <a:gd name="T76" fmla="*/ 21 w 215"/>
                <a:gd name="T77" fmla="*/ 116 h 228"/>
                <a:gd name="T78" fmla="*/ 25 w 215"/>
                <a:gd name="T79" fmla="*/ 115 h 228"/>
                <a:gd name="T80" fmla="*/ 22 w 215"/>
                <a:gd name="T81" fmla="*/ 121 h 228"/>
                <a:gd name="T82" fmla="*/ 34 w 215"/>
                <a:gd name="T83" fmla="*/ 139 h 228"/>
                <a:gd name="T84" fmla="*/ 42 w 215"/>
                <a:gd name="T85" fmla="*/ 138 h 228"/>
                <a:gd name="T86" fmla="*/ 38 w 215"/>
                <a:gd name="T87" fmla="*/ 145 h 228"/>
                <a:gd name="T88" fmla="*/ 49 w 215"/>
                <a:gd name="T89" fmla="*/ 163 h 228"/>
                <a:gd name="T90" fmla="*/ 53 w 215"/>
                <a:gd name="T91" fmla="*/ 160 h 228"/>
                <a:gd name="T92" fmla="*/ 54 w 215"/>
                <a:gd name="T93" fmla="*/ 169 h 228"/>
                <a:gd name="T94" fmla="*/ 63 w 215"/>
                <a:gd name="T95" fmla="*/ 186 h 228"/>
                <a:gd name="T96" fmla="*/ 73 w 215"/>
                <a:gd name="T97" fmla="*/ 186 h 228"/>
                <a:gd name="T98" fmla="*/ 68 w 215"/>
                <a:gd name="T99" fmla="*/ 196 h 228"/>
                <a:gd name="T100" fmla="*/ 83 w 215"/>
                <a:gd name="T101" fmla="*/ 223 h 228"/>
                <a:gd name="T102" fmla="*/ 98 w 215"/>
                <a:gd name="T103" fmla="*/ 228 h 228"/>
                <a:gd name="T104" fmla="*/ 170 w 215"/>
                <a:gd name="T105" fmla="*/ 182 h 228"/>
                <a:gd name="T106" fmla="*/ 201 w 215"/>
                <a:gd name="T107" fmla="*/ 128 h 228"/>
                <a:gd name="T108" fmla="*/ 124 w 215"/>
                <a:gd name="T109" fmla="*/ 2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5" h="228">
                  <a:moveTo>
                    <a:pt x="99" y="224"/>
                  </a:moveTo>
                  <a:cubicBezTo>
                    <a:pt x="98" y="221"/>
                    <a:pt x="97" y="218"/>
                    <a:pt x="96" y="216"/>
                  </a:cubicBezTo>
                  <a:cubicBezTo>
                    <a:pt x="109" y="208"/>
                    <a:pt x="122" y="200"/>
                    <a:pt x="135" y="192"/>
                  </a:cubicBezTo>
                  <a:cubicBezTo>
                    <a:pt x="142" y="188"/>
                    <a:pt x="148" y="183"/>
                    <a:pt x="155" y="179"/>
                  </a:cubicBezTo>
                  <a:cubicBezTo>
                    <a:pt x="170" y="168"/>
                    <a:pt x="183" y="154"/>
                    <a:pt x="200" y="147"/>
                  </a:cubicBezTo>
                  <a:cubicBezTo>
                    <a:pt x="200" y="147"/>
                    <a:pt x="200" y="147"/>
                    <a:pt x="200" y="146"/>
                  </a:cubicBezTo>
                  <a:cubicBezTo>
                    <a:pt x="201" y="146"/>
                    <a:pt x="201" y="146"/>
                    <a:pt x="200" y="145"/>
                  </a:cubicBezTo>
                  <a:cubicBezTo>
                    <a:pt x="198" y="141"/>
                    <a:pt x="195" y="137"/>
                    <a:pt x="192" y="133"/>
                  </a:cubicBezTo>
                  <a:cubicBezTo>
                    <a:pt x="194" y="132"/>
                    <a:pt x="196" y="130"/>
                    <a:pt x="199" y="129"/>
                  </a:cubicBezTo>
                  <a:cubicBezTo>
                    <a:pt x="203" y="135"/>
                    <a:pt x="207" y="142"/>
                    <a:pt x="212" y="149"/>
                  </a:cubicBezTo>
                  <a:cubicBezTo>
                    <a:pt x="195" y="156"/>
                    <a:pt x="182" y="169"/>
                    <a:pt x="168" y="180"/>
                  </a:cubicBezTo>
                  <a:cubicBezTo>
                    <a:pt x="162" y="185"/>
                    <a:pt x="155" y="189"/>
                    <a:pt x="148" y="193"/>
                  </a:cubicBezTo>
                  <a:cubicBezTo>
                    <a:pt x="132" y="204"/>
                    <a:pt x="116" y="214"/>
                    <a:pt x="99" y="224"/>
                  </a:cubicBezTo>
                  <a:moveTo>
                    <a:pt x="19" y="113"/>
                  </a:moveTo>
                  <a:cubicBezTo>
                    <a:pt x="12" y="103"/>
                    <a:pt x="11" y="102"/>
                    <a:pt x="3" y="91"/>
                  </a:cubicBezTo>
                  <a:cubicBezTo>
                    <a:pt x="4" y="91"/>
                    <a:pt x="5" y="90"/>
                    <a:pt x="6" y="89"/>
                  </a:cubicBezTo>
                  <a:cubicBezTo>
                    <a:pt x="7" y="89"/>
                    <a:pt x="8" y="88"/>
                    <a:pt x="8" y="88"/>
                  </a:cubicBezTo>
                  <a:cubicBezTo>
                    <a:pt x="13" y="93"/>
                    <a:pt x="15" y="95"/>
                    <a:pt x="22" y="104"/>
                  </a:cubicBezTo>
                  <a:cubicBezTo>
                    <a:pt x="22" y="105"/>
                    <a:pt x="23" y="105"/>
                    <a:pt x="23" y="105"/>
                  </a:cubicBezTo>
                  <a:cubicBezTo>
                    <a:pt x="23" y="105"/>
                    <a:pt x="24" y="105"/>
                    <a:pt x="24" y="105"/>
                  </a:cubicBezTo>
                  <a:cubicBezTo>
                    <a:pt x="24" y="105"/>
                    <a:pt x="25" y="104"/>
                    <a:pt x="25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5" y="103"/>
                    <a:pt x="25" y="102"/>
                    <a:pt x="25" y="102"/>
                  </a:cubicBezTo>
                  <a:cubicBezTo>
                    <a:pt x="26" y="101"/>
                    <a:pt x="27" y="101"/>
                    <a:pt x="28" y="101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8" y="101"/>
                    <a:pt x="29" y="101"/>
                    <a:pt x="29" y="102"/>
                  </a:cubicBezTo>
                  <a:cubicBezTo>
                    <a:pt x="30" y="102"/>
                    <a:pt x="30" y="103"/>
                    <a:pt x="30" y="104"/>
                  </a:cubicBezTo>
                  <a:cubicBezTo>
                    <a:pt x="30" y="105"/>
                    <a:pt x="29" y="107"/>
                    <a:pt x="27" y="108"/>
                  </a:cubicBezTo>
                  <a:cubicBezTo>
                    <a:pt x="27" y="108"/>
                    <a:pt x="27" y="108"/>
                    <a:pt x="26" y="109"/>
                  </a:cubicBezTo>
                  <a:cubicBezTo>
                    <a:pt x="26" y="109"/>
                    <a:pt x="26" y="110"/>
                    <a:pt x="27" y="110"/>
                  </a:cubicBezTo>
                  <a:cubicBezTo>
                    <a:pt x="29" y="114"/>
                    <a:pt x="35" y="122"/>
                    <a:pt x="37" y="126"/>
                  </a:cubicBezTo>
                  <a:cubicBezTo>
                    <a:pt x="38" y="126"/>
                    <a:pt x="38" y="126"/>
                    <a:pt x="39" y="126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40" y="126"/>
                    <a:pt x="40" y="125"/>
                  </a:cubicBezTo>
                  <a:cubicBezTo>
                    <a:pt x="40" y="124"/>
                    <a:pt x="42" y="123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3"/>
                    <a:pt x="47" y="123"/>
                    <a:pt x="47" y="124"/>
                  </a:cubicBezTo>
                  <a:cubicBezTo>
                    <a:pt x="48" y="125"/>
                    <a:pt x="48" y="126"/>
                    <a:pt x="48" y="127"/>
                  </a:cubicBezTo>
                  <a:cubicBezTo>
                    <a:pt x="48" y="128"/>
                    <a:pt x="48" y="129"/>
                    <a:pt x="47" y="130"/>
                  </a:cubicBezTo>
                  <a:cubicBezTo>
                    <a:pt x="46" y="131"/>
                    <a:pt x="45" y="131"/>
                    <a:pt x="45" y="131"/>
                  </a:cubicBezTo>
                  <a:cubicBezTo>
                    <a:pt x="44" y="131"/>
                    <a:pt x="44" y="132"/>
                    <a:pt x="43" y="132"/>
                  </a:cubicBezTo>
                  <a:cubicBezTo>
                    <a:pt x="43" y="133"/>
                    <a:pt x="43" y="133"/>
                    <a:pt x="44" y="134"/>
                  </a:cubicBezTo>
                  <a:cubicBezTo>
                    <a:pt x="47" y="137"/>
                    <a:pt x="52" y="144"/>
                    <a:pt x="54" y="149"/>
                  </a:cubicBezTo>
                  <a:cubicBezTo>
                    <a:pt x="54" y="149"/>
                    <a:pt x="55" y="149"/>
                    <a:pt x="55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6" y="149"/>
                    <a:pt x="56" y="149"/>
                    <a:pt x="56" y="148"/>
                  </a:cubicBezTo>
                  <a:cubicBezTo>
                    <a:pt x="57" y="148"/>
                    <a:pt x="57" y="147"/>
                    <a:pt x="57" y="147"/>
                  </a:cubicBezTo>
                  <a:cubicBezTo>
                    <a:pt x="58" y="147"/>
                    <a:pt x="59" y="146"/>
                    <a:pt x="60" y="146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1" y="146"/>
                    <a:pt x="62" y="147"/>
                    <a:pt x="63" y="148"/>
                  </a:cubicBezTo>
                  <a:cubicBezTo>
                    <a:pt x="63" y="148"/>
                    <a:pt x="63" y="149"/>
                    <a:pt x="63" y="150"/>
                  </a:cubicBezTo>
                  <a:cubicBezTo>
                    <a:pt x="63" y="152"/>
                    <a:pt x="62" y="154"/>
                    <a:pt x="61" y="155"/>
                  </a:cubicBezTo>
                  <a:cubicBezTo>
                    <a:pt x="60" y="156"/>
                    <a:pt x="60" y="156"/>
                    <a:pt x="60" y="157"/>
                  </a:cubicBezTo>
                  <a:cubicBezTo>
                    <a:pt x="64" y="162"/>
                    <a:pt x="65" y="165"/>
                    <a:pt x="69" y="170"/>
                  </a:cubicBezTo>
                  <a:cubicBezTo>
                    <a:pt x="69" y="171"/>
                    <a:pt x="70" y="171"/>
                    <a:pt x="70" y="171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0" y="171"/>
                    <a:pt x="71" y="171"/>
                    <a:pt x="71" y="171"/>
                  </a:cubicBezTo>
                  <a:cubicBezTo>
                    <a:pt x="72" y="169"/>
                    <a:pt x="74" y="169"/>
                    <a:pt x="75" y="169"/>
                  </a:cubicBezTo>
                  <a:cubicBezTo>
                    <a:pt x="75" y="169"/>
                    <a:pt x="75" y="169"/>
                    <a:pt x="75" y="169"/>
                  </a:cubicBezTo>
                  <a:cubicBezTo>
                    <a:pt x="77" y="169"/>
                    <a:pt x="79" y="170"/>
                    <a:pt x="80" y="171"/>
                  </a:cubicBezTo>
                  <a:cubicBezTo>
                    <a:pt x="80" y="172"/>
                    <a:pt x="80" y="173"/>
                    <a:pt x="80" y="174"/>
                  </a:cubicBezTo>
                  <a:cubicBezTo>
                    <a:pt x="80" y="176"/>
                    <a:pt x="79" y="179"/>
                    <a:pt x="76" y="179"/>
                  </a:cubicBezTo>
                  <a:cubicBezTo>
                    <a:pt x="76" y="179"/>
                    <a:pt x="75" y="180"/>
                    <a:pt x="75" y="180"/>
                  </a:cubicBezTo>
                  <a:cubicBezTo>
                    <a:pt x="75" y="180"/>
                    <a:pt x="75" y="181"/>
                    <a:pt x="75" y="181"/>
                  </a:cubicBezTo>
                  <a:cubicBezTo>
                    <a:pt x="80" y="188"/>
                    <a:pt x="83" y="191"/>
                    <a:pt x="85" y="193"/>
                  </a:cubicBezTo>
                  <a:cubicBezTo>
                    <a:pt x="86" y="196"/>
                    <a:pt x="88" y="200"/>
                    <a:pt x="91" y="207"/>
                  </a:cubicBezTo>
                  <a:cubicBezTo>
                    <a:pt x="91" y="207"/>
                    <a:pt x="92" y="208"/>
                    <a:pt x="92" y="208"/>
                  </a:cubicBezTo>
                  <a:cubicBezTo>
                    <a:pt x="92" y="208"/>
                    <a:pt x="92" y="208"/>
                    <a:pt x="92" y="208"/>
                  </a:cubicBezTo>
                  <a:cubicBezTo>
                    <a:pt x="93" y="208"/>
                    <a:pt x="93" y="208"/>
                    <a:pt x="93" y="208"/>
                  </a:cubicBezTo>
                  <a:cubicBezTo>
                    <a:pt x="110" y="196"/>
                    <a:pt x="126" y="185"/>
                    <a:pt x="142" y="174"/>
                  </a:cubicBezTo>
                  <a:cubicBezTo>
                    <a:pt x="149" y="169"/>
                    <a:pt x="155" y="165"/>
                    <a:pt x="161" y="160"/>
                  </a:cubicBezTo>
                  <a:cubicBezTo>
                    <a:pt x="171" y="152"/>
                    <a:pt x="180" y="142"/>
                    <a:pt x="190" y="135"/>
                  </a:cubicBezTo>
                  <a:cubicBezTo>
                    <a:pt x="192" y="138"/>
                    <a:pt x="195" y="142"/>
                    <a:pt x="197" y="145"/>
                  </a:cubicBezTo>
                  <a:cubicBezTo>
                    <a:pt x="180" y="152"/>
                    <a:pt x="167" y="166"/>
                    <a:pt x="153" y="177"/>
                  </a:cubicBezTo>
                  <a:cubicBezTo>
                    <a:pt x="147" y="181"/>
                    <a:pt x="140" y="185"/>
                    <a:pt x="133" y="190"/>
                  </a:cubicBezTo>
                  <a:cubicBezTo>
                    <a:pt x="117" y="200"/>
                    <a:pt x="101" y="210"/>
                    <a:pt x="84" y="220"/>
                  </a:cubicBezTo>
                  <a:cubicBezTo>
                    <a:pt x="82" y="214"/>
                    <a:pt x="80" y="210"/>
                    <a:pt x="79" y="207"/>
                  </a:cubicBezTo>
                  <a:cubicBezTo>
                    <a:pt x="77" y="204"/>
                    <a:pt x="75" y="202"/>
                    <a:pt x="71" y="196"/>
                  </a:cubicBezTo>
                  <a:cubicBezTo>
                    <a:pt x="74" y="195"/>
                    <a:pt x="76" y="192"/>
                    <a:pt x="76" y="188"/>
                  </a:cubicBezTo>
                  <a:cubicBezTo>
                    <a:pt x="76" y="187"/>
                    <a:pt x="75" y="186"/>
                    <a:pt x="75" y="185"/>
                  </a:cubicBezTo>
                  <a:cubicBezTo>
                    <a:pt x="73" y="182"/>
                    <a:pt x="71" y="181"/>
                    <a:pt x="68" y="181"/>
                  </a:cubicBezTo>
                  <a:cubicBezTo>
                    <a:pt x="68" y="181"/>
                    <a:pt x="68" y="181"/>
                    <a:pt x="68" y="181"/>
                  </a:cubicBezTo>
                  <a:cubicBezTo>
                    <a:pt x="66" y="181"/>
                    <a:pt x="65" y="181"/>
                    <a:pt x="63" y="182"/>
                  </a:cubicBezTo>
                  <a:cubicBezTo>
                    <a:pt x="61" y="178"/>
                    <a:pt x="59" y="175"/>
                    <a:pt x="57" y="171"/>
                  </a:cubicBezTo>
                  <a:cubicBezTo>
                    <a:pt x="59" y="169"/>
                    <a:pt x="60" y="167"/>
                    <a:pt x="60" y="164"/>
                  </a:cubicBezTo>
                  <a:cubicBezTo>
                    <a:pt x="60" y="163"/>
                    <a:pt x="59" y="161"/>
                    <a:pt x="59" y="160"/>
                  </a:cubicBezTo>
                  <a:cubicBezTo>
                    <a:pt x="57" y="158"/>
                    <a:pt x="55" y="158"/>
                    <a:pt x="53" y="158"/>
                  </a:cubicBezTo>
                  <a:cubicBezTo>
                    <a:pt x="52" y="158"/>
                    <a:pt x="51" y="158"/>
                    <a:pt x="50" y="159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7" y="155"/>
                    <a:pt x="44" y="150"/>
                    <a:pt x="42" y="147"/>
                  </a:cubicBezTo>
                  <a:cubicBezTo>
                    <a:pt x="43" y="146"/>
                    <a:pt x="43" y="146"/>
                    <a:pt x="44" y="145"/>
                  </a:cubicBezTo>
                  <a:cubicBezTo>
                    <a:pt x="45" y="143"/>
                    <a:pt x="46" y="142"/>
                    <a:pt x="46" y="140"/>
                  </a:cubicBezTo>
                  <a:cubicBezTo>
                    <a:pt x="46" y="139"/>
                    <a:pt x="45" y="137"/>
                    <a:pt x="45" y="136"/>
                  </a:cubicBezTo>
                  <a:cubicBezTo>
                    <a:pt x="43" y="134"/>
                    <a:pt x="41" y="134"/>
                    <a:pt x="39" y="134"/>
                  </a:cubicBezTo>
                  <a:cubicBezTo>
                    <a:pt x="39" y="134"/>
                    <a:pt x="39" y="134"/>
                    <a:pt x="39" y="134"/>
                  </a:cubicBezTo>
                  <a:cubicBezTo>
                    <a:pt x="37" y="134"/>
                    <a:pt x="35" y="134"/>
                    <a:pt x="34" y="136"/>
                  </a:cubicBezTo>
                  <a:cubicBezTo>
                    <a:pt x="31" y="132"/>
                    <a:pt x="28" y="126"/>
                    <a:pt x="26" y="122"/>
                  </a:cubicBezTo>
                  <a:cubicBezTo>
                    <a:pt x="27" y="121"/>
                    <a:pt x="28" y="120"/>
                    <a:pt x="29" y="118"/>
                  </a:cubicBezTo>
                  <a:cubicBezTo>
                    <a:pt x="29" y="118"/>
                    <a:pt x="29" y="117"/>
                    <a:pt x="29" y="117"/>
                  </a:cubicBezTo>
                  <a:cubicBezTo>
                    <a:pt x="29" y="115"/>
                    <a:pt x="28" y="113"/>
                    <a:pt x="27" y="112"/>
                  </a:cubicBezTo>
                  <a:cubicBezTo>
                    <a:pt x="26" y="112"/>
                    <a:pt x="25" y="111"/>
                    <a:pt x="25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2" y="111"/>
                    <a:pt x="21" y="111"/>
                    <a:pt x="20" y="112"/>
                  </a:cubicBezTo>
                  <a:cubicBezTo>
                    <a:pt x="19" y="113"/>
                    <a:pt x="19" y="113"/>
                    <a:pt x="19" y="113"/>
                  </a:cubicBezTo>
                  <a:moveTo>
                    <a:pt x="23" y="101"/>
                  </a:moveTo>
                  <a:cubicBezTo>
                    <a:pt x="17" y="93"/>
                    <a:pt x="15" y="91"/>
                    <a:pt x="10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8" y="83"/>
                    <a:pt x="7" y="82"/>
                    <a:pt x="6" y="80"/>
                  </a:cubicBezTo>
                  <a:cubicBezTo>
                    <a:pt x="36" y="52"/>
                    <a:pt x="69" y="27"/>
                    <a:pt x="103" y="3"/>
                  </a:cubicBezTo>
                  <a:cubicBezTo>
                    <a:pt x="106" y="9"/>
                    <a:pt x="109" y="12"/>
                    <a:pt x="111" y="15"/>
                  </a:cubicBezTo>
                  <a:cubicBezTo>
                    <a:pt x="114" y="17"/>
                    <a:pt x="117" y="20"/>
                    <a:pt x="122" y="26"/>
                  </a:cubicBezTo>
                  <a:cubicBezTo>
                    <a:pt x="153" y="62"/>
                    <a:pt x="174" y="86"/>
                    <a:pt x="202" y="124"/>
                  </a:cubicBezTo>
                  <a:cubicBezTo>
                    <a:pt x="186" y="132"/>
                    <a:pt x="173" y="146"/>
                    <a:pt x="160" y="158"/>
                  </a:cubicBezTo>
                  <a:cubicBezTo>
                    <a:pt x="154" y="163"/>
                    <a:pt x="147" y="167"/>
                    <a:pt x="141" y="171"/>
                  </a:cubicBezTo>
                  <a:cubicBezTo>
                    <a:pt x="125" y="182"/>
                    <a:pt x="109" y="193"/>
                    <a:pt x="93" y="204"/>
                  </a:cubicBezTo>
                  <a:cubicBezTo>
                    <a:pt x="90" y="198"/>
                    <a:pt x="89" y="195"/>
                    <a:pt x="87" y="192"/>
                  </a:cubicBezTo>
                  <a:cubicBezTo>
                    <a:pt x="85" y="189"/>
                    <a:pt x="83" y="187"/>
                    <a:pt x="79" y="181"/>
                  </a:cubicBezTo>
                  <a:cubicBezTo>
                    <a:pt x="81" y="180"/>
                    <a:pt x="83" y="177"/>
                    <a:pt x="83" y="174"/>
                  </a:cubicBezTo>
                  <a:cubicBezTo>
                    <a:pt x="83" y="172"/>
                    <a:pt x="83" y="171"/>
                    <a:pt x="82" y="170"/>
                  </a:cubicBezTo>
                  <a:cubicBezTo>
                    <a:pt x="81" y="167"/>
                    <a:pt x="78" y="166"/>
                    <a:pt x="75" y="166"/>
                  </a:cubicBezTo>
                  <a:cubicBezTo>
                    <a:pt x="73" y="166"/>
                    <a:pt x="72" y="167"/>
                    <a:pt x="70" y="168"/>
                  </a:cubicBezTo>
                  <a:cubicBezTo>
                    <a:pt x="68" y="164"/>
                    <a:pt x="66" y="161"/>
                    <a:pt x="63" y="156"/>
                  </a:cubicBezTo>
                  <a:cubicBezTo>
                    <a:pt x="65" y="155"/>
                    <a:pt x="66" y="152"/>
                    <a:pt x="66" y="150"/>
                  </a:cubicBezTo>
                  <a:cubicBezTo>
                    <a:pt x="66" y="149"/>
                    <a:pt x="66" y="147"/>
                    <a:pt x="65" y="146"/>
                  </a:cubicBezTo>
                  <a:cubicBezTo>
                    <a:pt x="63" y="144"/>
                    <a:pt x="61" y="144"/>
                    <a:pt x="60" y="144"/>
                  </a:cubicBezTo>
                  <a:cubicBezTo>
                    <a:pt x="58" y="144"/>
                    <a:pt x="57" y="144"/>
                    <a:pt x="56" y="145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3" y="141"/>
                    <a:pt x="50" y="137"/>
                    <a:pt x="47" y="133"/>
                  </a:cubicBezTo>
                  <a:cubicBezTo>
                    <a:pt x="48" y="133"/>
                    <a:pt x="49" y="132"/>
                    <a:pt x="49" y="131"/>
                  </a:cubicBezTo>
                  <a:cubicBezTo>
                    <a:pt x="50" y="130"/>
                    <a:pt x="51" y="128"/>
                    <a:pt x="51" y="127"/>
                  </a:cubicBezTo>
                  <a:cubicBezTo>
                    <a:pt x="51" y="125"/>
                    <a:pt x="50" y="124"/>
                    <a:pt x="49" y="123"/>
                  </a:cubicBezTo>
                  <a:cubicBezTo>
                    <a:pt x="48" y="121"/>
                    <a:pt x="46" y="120"/>
                    <a:pt x="44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2" y="120"/>
                    <a:pt x="40" y="121"/>
                    <a:pt x="39" y="123"/>
                  </a:cubicBezTo>
                  <a:cubicBezTo>
                    <a:pt x="36" y="119"/>
                    <a:pt x="32" y="113"/>
                    <a:pt x="30" y="110"/>
                  </a:cubicBezTo>
                  <a:cubicBezTo>
                    <a:pt x="32" y="108"/>
                    <a:pt x="33" y="106"/>
                    <a:pt x="33" y="104"/>
                  </a:cubicBezTo>
                  <a:cubicBezTo>
                    <a:pt x="33" y="102"/>
                    <a:pt x="32" y="101"/>
                    <a:pt x="31" y="100"/>
                  </a:cubicBezTo>
                  <a:cubicBezTo>
                    <a:pt x="30" y="99"/>
                    <a:pt x="29" y="98"/>
                    <a:pt x="28" y="98"/>
                  </a:cubicBezTo>
                  <a:cubicBezTo>
                    <a:pt x="28" y="98"/>
                    <a:pt x="28" y="98"/>
                    <a:pt x="28" y="98"/>
                  </a:cubicBezTo>
                  <a:cubicBezTo>
                    <a:pt x="26" y="98"/>
                    <a:pt x="25" y="99"/>
                    <a:pt x="24" y="100"/>
                  </a:cubicBezTo>
                  <a:cubicBezTo>
                    <a:pt x="23" y="100"/>
                    <a:pt x="23" y="100"/>
                    <a:pt x="23" y="101"/>
                  </a:cubicBezTo>
                  <a:moveTo>
                    <a:pt x="103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67" y="24"/>
                    <a:pt x="34" y="50"/>
                    <a:pt x="3" y="79"/>
                  </a:cubicBezTo>
                  <a:cubicBezTo>
                    <a:pt x="3" y="79"/>
                    <a:pt x="2" y="80"/>
                    <a:pt x="3" y="81"/>
                  </a:cubicBezTo>
                  <a:cubicBezTo>
                    <a:pt x="4" y="83"/>
                    <a:pt x="6" y="84"/>
                    <a:pt x="7" y="85"/>
                  </a:cubicBezTo>
                  <a:cubicBezTo>
                    <a:pt x="6" y="86"/>
                    <a:pt x="5" y="87"/>
                    <a:pt x="4" y="87"/>
                  </a:cubicBezTo>
                  <a:cubicBezTo>
                    <a:pt x="3" y="88"/>
                    <a:pt x="1" y="90"/>
                    <a:pt x="0" y="90"/>
                  </a:cubicBezTo>
                  <a:cubicBezTo>
                    <a:pt x="0" y="91"/>
                    <a:pt x="0" y="91"/>
                    <a:pt x="0" y="92"/>
                  </a:cubicBezTo>
                  <a:cubicBezTo>
                    <a:pt x="9" y="105"/>
                    <a:pt x="9" y="104"/>
                    <a:pt x="18" y="117"/>
                  </a:cubicBezTo>
                  <a:cubicBezTo>
                    <a:pt x="18" y="117"/>
                    <a:pt x="19" y="117"/>
                    <a:pt x="19" y="117"/>
                  </a:cubicBezTo>
                  <a:cubicBezTo>
                    <a:pt x="19" y="117"/>
                    <a:pt x="20" y="117"/>
                    <a:pt x="20" y="117"/>
                  </a:cubicBezTo>
                  <a:cubicBezTo>
                    <a:pt x="20" y="117"/>
                    <a:pt x="21" y="116"/>
                    <a:pt x="21" y="116"/>
                  </a:cubicBezTo>
                  <a:cubicBezTo>
                    <a:pt x="21" y="116"/>
                    <a:pt x="21" y="116"/>
                    <a:pt x="21" y="116"/>
                  </a:cubicBezTo>
                  <a:cubicBezTo>
                    <a:pt x="21" y="115"/>
                    <a:pt x="21" y="115"/>
                    <a:pt x="22" y="114"/>
                  </a:cubicBezTo>
                  <a:cubicBezTo>
                    <a:pt x="22" y="114"/>
                    <a:pt x="23" y="114"/>
                    <a:pt x="24" y="114"/>
                  </a:cubicBezTo>
                  <a:cubicBezTo>
                    <a:pt x="24" y="114"/>
                    <a:pt x="25" y="114"/>
                    <a:pt x="25" y="115"/>
                  </a:cubicBezTo>
                  <a:cubicBezTo>
                    <a:pt x="26" y="115"/>
                    <a:pt x="26" y="116"/>
                    <a:pt x="26" y="117"/>
                  </a:cubicBezTo>
                  <a:cubicBezTo>
                    <a:pt x="26" y="117"/>
                    <a:pt x="26" y="117"/>
                    <a:pt x="26" y="117"/>
                  </a:cubicBezTo>
                  <a:cubicBezTo>
                    <a:pt x="26" y="119"/>
                    <a:pt x="25" y="120"/>
                    <a:pt x="23" y="120"/>
                  </a:cubicBezTo>
                  <a:cubicBezTo>
                    <a:pt x="23" y="120"/>
                    <a:pt x="22" y="121"/>
                    <a:pt x="22" y="121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5" y="126"/>
                    <a:pt x="30" y="135"/>
                    <a:pt x="33" y="139"/>
                  </a:cubicBezTo>
                  <a:cubicBezTo>
                    <a:pt x="33" y="139"/>
                    <a:pt x="33" y="139"/>
                    <a:pt x="34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5" y="139"/>
                    <a:pt x="35" y="139"/>
                  </a:cubicBezTo>
                  <a:cubicBezTo>
                    <a:pt x="36" y="137"/>
                    <a:pt x="37" y="136"/>
                    <a:pt x="39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2" y="137"/>
                    <a:pt x="42" y="138"/>
                  </a:cubicBezTo>
                  <a:cubicBezTo>
                    <a:pt x="43" y="138"/>
                    <a:pt x="43" y="139"/>
                    <a:pt x="43" y="140"/>
                  </a:cubicBezTo>
                  <a:cubicBezTo>
                    <a:pt x="43" y="141"/>
                    <a:pt x="43" y="142"/>
                    <a:pt x="42" y="143"/>
                  </a:cubicBezTo>
                  <a:cubicBezTo>
                    <a:pt x="41" y="144"/>
                    <a:pt x="40" y="145"/>
                    <a:pt x="39" y="145"/>
                  </a:cubicBezTo>
                  <a:cubicBezTo>
                    <a:pt x="39" y="145"/>
                    <a:pt x="38" y="145"/>
                    <a:pt x="38" y="145"/>
                  </a:cubicBezTo>
                  <a:cubicBezTo>
                    <a:pt x="38" y="146"/>
                    <a:pt x="38" y="146"/>
                    <a:pt x="38" y="147"/>
                  </a:cubicBezTo>
                  <a:cubicBezTo>
                    <a:pt x="41" y="151"/>
                    <a:pt x="46" y="158"/>
                    <a:pt x="48" y="163"/>
                  </a:cubicBezTo>
                  <a:cubicBezTo>
                    <a:pt x="48" y="163"/>
                    <a:pt x="49" y="163"/>
                    <a:pt x="49" y="163"/>
                  </a:cubicBezTo>
                  <a:cubicBezTo>
                    <a:pt x="49" y="163"/>
                    <a:pt x="49" y="163"/>
                    <a:pt x="49" y="163"/>
                  </a:cubicBezTo>
                  <a:cubicBezTo>
                    <a:pt x="50" y="163"/>
                    <a:pt x="50" y="163"/>
                    <a:pt x="50" y="162"/>
                  </a:cubicBezTo>
                  <a:cubicBezTo>
                    <a:pt x="51" y="162"/>
                    <a:pt x="51" y="161"/>
                    <a:pt x="51" y="161"/>
                  </a:cubicBezTo>
                  <a:cubicBezTo>
                    <a:pt x="52" y="161"/>
                    <a:pt x="53" y="160"/>
                    <a:pt x="53" y="160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5" y="160"/>
                    <a:pt x="56" y="161"/>
                    <a:pt x="56" y="162"/>
                  </a:cubicBezTo>
                  <a:cubicBezTo>
                    <a:pt x="57" y="162"/>
                    <a:pt x="57" y="163"/>
                    <a:pt x="57" y="164"/>
                  </a:cubicBezTo>
                  <a:cubicBezTo>
                    <a:pt x="57" y="166"/>
                    <a:pt x="56" y="168"/>
                    <a:pt x="54" y="169"/>
                  </a:cubicBezTo>
                  <a:cubicBezTo>
                    <a:pt x="54" y="170"/>
                    <a:pt x="53" y="170"/>
                    <a:pt x="54" y="171"/>
                  </a:cubicBezTo>
                  <a:cubicBezTo>
                    <a:pt x="57" y="177"/>
                    <a:pt x="59" y="180"/>
                    <a:pt x="62" y="185"/>
                  </a:cubicBezTo>
                  <a:cubicBezTo>
                    <a:pt x="62" y="185"/>
                    <a:pt x="62" y="186"/>
                    <a:pt x="63" y="186"/>
                  </a:cubicBezTo>
                  <a:cubicBezTo>
                    <a:pt x="63" y="186"/>
                    <a:pt x="63" y="186"/>
                    <a:pt x="63" y="186"/>
                  </a:cubicBezTo>
                  <a:cubicBezTo>
                    <a:pt x="63" y="186"/>
                    <a:pt x="64" y="185"/>
                    <a:pt x="64" y="185"/>
                  </a:cubicBezTo>
                  <a:cubicBezTo>
                    <a:pt x="65" y="184"/>
                    <a:pt x="66" y="184"/>
                    <a:pt x="68" y="184"/>
                  </a:cubicBezTo>
                  <a:cubicBezTo>
                    <a:pt x="68" y="184"/>
                    <a:pt x="68" y="184"/>
                    <a:pt x="68" y="184"/>
                  </a:cubicBezTo>
                  <a:cubicBezTo>
                    <a:pt x="70" y="184"/>
                    <a:pt x="72" y="185"/>
                    <a:pt x="73" y="186"/>
                  </a:cubicBezTo>
                  <a:cubicBezTo>
                    <a:pt x="73" y="187"/>
                    <a:pt x="73" y="188"/>
                    <a:pt x="73" y="188"/>
                  </a:cubicBezTo>
                  <a:cubicBezTo>
                    <a:pt x="73" y="191"/>
                    <a:pt x="71" y="194"/>
                    <a:pt x="69" y="194"/>
                  </a:cubicBezTo>
                  <a:cubicBezTo>
                    <a:pt x="68" y="194"/>
                    <a:pt x="68" y="194"/>
                    <a:pt x="68" y="195"/>
                  </a:cubicBezTo>
                  <a:cubicBezTo>
                    <a:pt x="67" y="195"/>
                    <a:pt x="67" y="196"/>
                    <a:pt x="68" y="196"/>
                  </a:cubicBezTo>
                  <a:cubicBezTo>
                    <a:pt x="72" y="203"/>
                    <a:pt x="75" y="206"/>
                    <a:pt x="76" y="209"/>
                  </a:cubicBezTo>
                  <a:cubicBezTo>
                    <a:pt x="78" y="212"/>
                    <a:pt x="79" y="215"/>
                    <a:pt x="82" y="223"/>
                  </a:cubicBezTo>
                  <a:cubicBezTo>
                    <a:pt x="82" y="223"/>
                    <a:pt x="83" y="223"/>
                    <a:pt x="83" y="223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4" y="223"/>
                    <a:pt x="84" y="223"/>
                    <a:pt x="84" y="223"/>
                  </a:cubicBezTo>
                  <a:cubicBezTo>
                    <a:pt x="87" y="221"/>
                    <a:pt x="90" y="219"/>
                    <a:pt x="94" y="217"/>
                  </a:cubicBezTo>
                  <a:cubicBezTo>
                    <a:pt x="95" y="220"/>
                    <a:pt x="96" y="222"/>
                    <a:pt x="98" y="227"/>
                  </a:cubicBezTo>
                  <a:cubicBezTo>
                    <a:pt x="98" y="227"/>
                    <a:pt x="98" y="227"/>
                    <a:pt x="98" y="228"/>
                  </a:cubicBezTo>
                  <a:cubicBezTo>
                    <a:pt x="99" y="228"/>
                    <a:pt x="99" y="228"/>
                    <a:pt x="99" y="228"/>
                  </a:cubicBezTo>
                  <a:cubicBezTo>
                    <a:pt x="99" y="228"/>
                    <a:pt x="99" y="228"/>
                    <a:pt x="100" y="227"/>
                  </a:cubicBezTo>
                  <a:cubicBezTo>
                    <a:pt x="116" y="217"/>
                    <a:pt x="133" y="206"/>
                    <a:pt x="150" y="195"/>
                  </a:cubicBezTo>
                  <a:cubicBezTo>
                    <a:pt x="157" y="191"/>
                    <a:pt x="163" y="187"/>
                    <a:pt x="170" y="182"/>
                  </a:cubicBezTo>
                  <a:cubicBezTo>
                    <a:pt x="184" y="171"/>
                    <a:pt x="197" y="157"/>
                    <a:pt x="214" y="150"/>
                  </a:cubicBezTo>
                  <a:cubicBezTo>
                    <a:pt x="215" y="150"/>
                    <a:pt x="215" y="150"/>
                    <a:pt x="215" y="150"/>
                  </a:cubicBezTo>
                  <a:cubicBezTo>
                    <a:pt x="215" y="149"/>
                    <a:pt x="215" y="149"/>
                    <a:pt x="215" y="148"/>
                  </a:cubicBezTo>
                  <a:cubicBezTo>
                    <a:pt x="210" y="141"/>
                    <a:pt x="205" y="134"/>
                    <a:pt x="201" y="128"/>
                  </a:cubicBezTo>
                  <a:cubicBezTo>
                    <a:pt x="202" y="127"/>
                    <a:pt x="203" y="127"/>
                    <a:pt x="205" y="126"/>
                  </a:cubicBezTo>
                  <a:cubicBezTo>
                    <a:pt x="205" y="126"/>
                    <a:pt x="205" y="126"/>
                    <a:pt x="206" y="125"/>
                  </a:cubicBezTo>
                  <a:cubicBezTo>
                    <a:pt x="206" y="125"/>
                    <a:pt x="206" y="124"/>
                    <a:pt x="205" y="124"/>
                  </a:cubicBezTo>
                  <a:cubicBezTo>
                    <a:pt x="177" y="85"/>
                    <a:pt x="156" y="60"/>
                    <a:pt x="124" y="24"/>
                  </a:cubicBezTo>
                  <a:cubicBezTo>
                    <a:pt x="119" y="18"/>
                    <a:pt x="116" y="16"/>
                    <a:pt x="113" y="13"/>
                  </a:cubicBezTo>
                  <a:cubicBezTo>
                    <a:pt x="111" y="10"/>
                    <a:pt x="108" y="7"/>
                    <a:pt x="104" y="1"/>
                  </a:cubicBezTo>
                  <a:cubicBezTo>
                    <a:pt x="103" y="0"/>
                    <a:pt x="103" y="0"/>
                    <a:pt x="10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5" name="Freeform 807"/>
            <p:cNvSpPr>
              <a:spLocks/>
            </p:cNvSpPr>
            <p:nvPr/>
          </p:nvSpPr>
          <p:spPr bwMode="auto">
            <a:xfrm>
              <a:off x="5116" y="1015"/>
              <a:ext cx="171" cy="120"/>
            </a:xfrm>
            <a:custGeom>
              <a:avLst/>
              <a:gdLst>
                <a:gd name="T0" fmla="*/ 71 w 72"/>
                <a:gd name="T1" fmla="*/ 0 h 51"/>
                <a:gd name="T2" fmla="*/ 70 w 72"/>
                <a:gd name="T3" fmla="*/ 0 h 51"/>
                <a:gd name="T4" fmla="*/ 20 w 72"/>
                <a:gd name="T5" fmla="*/ 34 h 51"/>
                <a:gd name="T6" fmla="*/ 1 w 72"/>
                <a:gd name="T7" fmla="*/ 49 h 51"/>
                <a:gd name="T8" fmla="*/ 1 w 72"/>
                <a:gd name="T9" fmla="*/ 50 h 51"/>
                <a:gd name="T10" fmla="*/ 2 w 72"/>
                <a:gd name="T11" fmla="*/ 51 h 51"/>
                <a:gd name="T12" fmla="*/ 3 w 72"/>
                <a:gd name="T13" fmla="*/ 51 h 51"/>
                <a:gd name="T14" fmla="*/ 21 w 72"/>
                <a:gd name="T15" fmla="*/ 36 h 51"/>
                <a:gd name="T16" fmla="*/ 71 w 72"/>
                <a:gd name="T17" fmla="*/ 3 h 51"/>
                <a:gd name="T18" fmla="*/ 72 w 72"/>
                <a:gd name="T19" fmla="*/ 1 h 51"/>
                <a:gd name="T20" fmla="*/ 71 w 72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51">
                  <a:moveTo>
                    <a:pt x="71" y="0"/>
                  </a:moveTo>
                  <a:cubicBezTo>
                    <a:pt x="71" y="0"/>
                    <a:pt x="70" y="0"/>
                    <a:pt x="70" y="0"/>
                  </a:cubicBezTo>
                  <a:cubicBezTo>
                    <a:pt x="52" y="9"/>
                    <a:pt x="36" y="21"/>
                    <a:pt x="20" y="34"/>
                  </a:cubicBezTo>
                  <a:cubicBezTo>
                    <a:pt x="13" y="39"/>
                    <a:pt x="7" y="44"/>
                    <a:pt x="1" y="49"/>
                  </a:cubicBezTo>
                  <a:cubicBezTo>
                    <a:pt x="0" y="49"/>
                    <a:pt x="0" y="50"/>
                    <a:pt x="1" y="50"/>
                  </a:cubicBezTo>
                  <a:cubicBezTo>
                    <a:pt x="1" y="51"/>
                    <a:pt x="1" y="51"/>
                    <a:pt x="2" y="51"/>
                  </a:cubicBezTo>
                  <a:cubicBezTo>
                    <a:pt x="2" y="51"/>
                    <a:pt x="2" y="51"/>
                    <a:pt x="3" y="51"/>
                  </a:cubicBezTo>
                  <a:cubicBezTo>
                    <a:pt x="9" y="46"/>
                    <a:pt x="15" y="41"/>
                    <a:pt x="21" y="36"/>
                  </a:cubicBezTo>
                  <a:cubicBezTo>
                    <a:pt x="37" y="24"/>
                    <a:pt x="53" y="11"/>
                    <a:pt x="71" y="3"/>
                  </a:cubicBezTo>
                  <a:cubicBezTo>
                    <a:pt x="72" y="2"/>
                    <a:pt x="72" y="1"/>
                    <a:pt x="72" y="1"/>
                  </a:cubicBezTo>
                  <a:cubicBezTo>
                    <a:pt x="72" y="0"/>
                    <a:pt x="71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6" name="Freeform 808"/>
            <p:cNvSpPr>
              <a:spLocks/>
            </p:cNvSpPr>
            <p:nvPr/>
          </p:nvSpPr>
          <p:spPr bwMode="auto">
            <a:xfrm>
              <a:off x="5147" y="1060"/>
              <a:ext cx="156" cy="108"/>
            </a:xfrm>
            <a:custGeom>
              <a:avLst/>
              <a:gdLst>
                <a:gd name="T0" fmla="*/ 65 w 66"/>
                <a:gd name="T1" fmla="*/ 0 h 46"/>
                <a:gd name="T2" fmla="*/ 64 w 66"/>
                <a:gd name="T3" fmla="*/ 0 h 46"/>
                <a:gd name="T4" fmla="*/ 1 w 66"/>
                <a:gd name="T5" fmla="*/ 43 h 46"/>
                <a:gd name="T6" fmla="*/ 0 w 66"/>
                <a:gd name="T7" fmla="*/ 45 h 46"/>
                <a:gd name="T8" fmla="*/ 1 w 66"/>
                <a:gd name="T9" fmla="*/ 46 h 46"/>
                <a:gd name="T10" fmla="*/ 2 w 66"/>
                <a:gd name="T11" fmla="*/ 45 h 46"/>
                <a:gd name="T12" fmla="*/ 65 w 66"/>
                <a:gd name="T13" fmla="*/ 2 h 46"/>
                <a:gd name="T14" fmla="*/ 66 w 66"/>
                <a:gd name="T15" fmla="*/ 0 h 46"/>
                <a:gd name="T16" fmla="*/ 65 w 66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46">
                  <a:moveTo>
                    <a:pt x="65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43" y="14"/>
                    <a:pt x="21" y="28"/>
                    <a:pt x="1" y="43"/>
                  </a:cubicBezTo>
                  <a:cubicBezTo>
                    <a:pt x="0" y="44"/>
                    <a:pt x="0" y="44"/>
                    <a:pt x="0" y="45"/>
                  </a:cubicBezTo>
                  <a:cubicBezTo>
                    <a:pt x="1" y="45"/>
                    <a:pt x="1" y="46"/>
                    <a:pt x="1" y="46"/>
                  </a:cubicBezTo>
                  <a:cubicBezTo>
                    <a:pt x="2" y="46"/>
                    <a:pt x="2" y="46"/>
                    <a:pt x="2" y="45"/>
                  </a:cubicBezTo>
                  <a:cubicBezTo>
                    <a:pt x="23" y="31"/>
                    <a:pt x="44" y="16"/>
                    <a:pt x="65" y="2"/>
                  </a:cubicBezTo>
                  <a:cubicBezTo>
                    <a:pt x="66" y="2"/>
                    <a:pt x="66" y="1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7" name="Freeform 809"/>
            <p:cNvSpPr>
              <a:spLocks/>
            </p:cNvSpPr>
            <p:nvPr/>
          </p:nvSpPr>
          <p:spPr bwMode="auto">
            <a:xfrm>
              <a:off x="5173" y="1083"/>
              <a:ext cx="161" cy="126"/>
            </a:xfrm>
            <a:custGeom>
              <a:avLst/>
              <a:gdLst>
                <a:gd name="T0" fmla="*/ 67 w 68"/>
                <a:gd name="T1" fmla="*/ 0 h 53"/>
                <a:gd name="T2" fmla="*/ 66 w 68"/>
                <a:gd name="T3" fmla="*/ 0 h 53"/>
                <a:gd name="T4" fmla="*/ 46 w 68"/>
                <a:gd name="T5" fmla="*/ 18 h 53"/>
                <a:gd name="T6" fmla="*/ 1 w 68"/>
                <a:gd name="T7" fmla="*/ 50 h 53"/>
                <a:gd name="T8" fmla="*/ 0 w 68"/>
                <a:gd name="T9" fmla="*/ 52 h 53"/>
                <a:gd name="T10" fmla="*/ 1 w 68"/>
                <a:gd name="T11" fmla="*/ 53 h 53"/>
                <a:gd name="T12" fmla="*/ 2 w 68"/>
                <a:gd name="T13" fmla="*/ 53 h 53"/>
                <a:gd name="T14" fmla="*/ 47 w 68"/>
                <a:gd name="T15" fmla="*/ 20 h 53"/>
                <a:gd name="T16" fmla="*/ 68 w 68"/>
                <a:gd name="T17" fmla="*/ 2 h 53"/>
                <a:gd name="T18" fmla="*/ 68 w 68"/>
                <a:gd name="T19" fmla="*/ 0 h 53"/>
                <a:gd name="T20" fmla="*/ 67 w 68"/>
                <a:gd name="T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53">
                  <a:moveTo>
                    <a:pt x="67" y="0"/>
                  </a:moveTo>
                  <a:cubicBezTo>
                    <a:pt x="67" y="0"/>
                    <a:pt x="66" y="0"/>
                    <a:pt x="66" y="0"/>
                  </a:cubicBezTo>
                  <a:cubicBezTo>
                    <a:pt x="59" y="6"/>
                    <a:pt x="52" y="12"/>
                    <a:pt x="46" y="18"/>
                  </a:cubicBezTo>
                  <a:cubicBezTo>
                    <a:pt x="31" y="30"/>
                    <a:pt x="17" y="42"/>
                    <a:pt x="1" y="50"/>
                  </a:cubicBezTo>
                  <a:cubicBezTo>
                    <a:pt x="0" y="51"/>
                    <a:pt x="0" y="51"/>
                    <a:pt x="0" y="52"/>
                  </a:cubicBezTo>
                  <a:cubicBezTo>
                    <a:pt x="0" y="53"/>
                    <a:pt x="1" y="53"/>
                    <a:pt x="1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19" y="44"/>
                    <a:pt x="33" y="32"/>
                    <a:pt x="47" y="20"/>
                  </a:cubicBezTo>
                  <a:cubicBezTo>
                    <a:pt x="54" y="14"/>
                    <a:pt x="61" y="8"/>
                    <a:pt x="68" y="2"/>
                  </a:cubicBezTo>
                  <a:cubicBezTo>
                    <a:pt x="68" y="2"/>
                    <a:pt x="68" y="1"/>
                    <a:pt x="68" y="0"/>
                  </a:cubicBezTo>
                  <a:cubicBezTo>
                    <a:pt x="68" y="0"/>
                    <a:pt x="67" y="0"/>
                    <a:pt x="6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8" name="Freeform 810"/>
            <p:cNvSpPr>
              <a:spLocks/>
            </p:cNvSpPr>
            <p:nvPr/>
          </p:nvSpPr>
          <p:spPr bwMode="auto">
            <a:xfrm>
              <a:off x="5208" y="1126"/>
              <a:ext cx="154" cy="128"/>
            </a:xfrm>
            <a:custGeom>
              <a:avLst/>
              <a:gdLst>
                <a:gd name="T0" fmla="*/ 63 w 65"/>
                <a:gd name="T1" fmla="*/ 0 h 54"/>
                <a:gd name="T2" fmla="*/ 62 w 65"/>
                <a:gd name="T3" fmla="*/ 0 h 54"/>
                <a:gd name="T4" fmla="*/ 1 w 65"/>
                <a:gd name="T5" fmla="*/ 52 h 54"/>
                <a:gd name="T6" fmla="*/ 1 w 65"/>
                <a:gd name="T7" fmla="*/ 54 h 54"/>
                <a:gd name="T8" fmla="*/ 2 w 65"/>
                <a:gd name="T9" fmla="*/ 54 h 54"/>
                <a:gd name="T10" fmla="*/ 3 w 65"/>
                <a:gd name="T11" fmla="*/ 54 h 54"/>
                <a:gd name="T12" fmla="*/ 64 w 65"/>
                <a:gd name="T13" fmla="*/ 2 h 54"/>
                <a:gd name="T14" fmla="*/ 64 w 65"/>
                <a:gd name="T15" fmla="*/ 0 h 54"/>
                <a:gd name="T16" fmla="*/ 63 w 65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54">
                  <a:moveTo>
                    <a:pt x="63" y="0"/>
                  </a:moveTo>
                  <a:cubicBezTo>
                    <a:pt x="63" y="0"/>
                    <a:pt x="63" y="0"/>
                    <a:pt x="62" y="0"/>
                  </a:cubicBezTo>
                  <a:cubicBezTo>
                    <a:pt x="42" y="17"/>
                    <a:pt x="21" y="34"/>
                    <a:pt x="1" y="52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1" y="54"/>
                    <a:pt x="1" y="54"/>
                    <a:pt x="2" y="54"/>
                  </a:cubicBezTo>
                  <a:cubicBezTo>
                    <a:pt x="2" y="54"/>
                    <a:pt x="2" y="54"/>
                    <a:pt x="3" y="54"/>
                  </a:cubicBezTo>
                  <a:cubicBezTo>
                    <a:pt x="23" y="37"/>
                    <a:pt x="44" y="19"/>
                    <a:pt x="64" y="2"/>
                  </a:cubicBezTo>
                  <a:cubicBezTo>
                    <a:pt x="65" y="2"/>
                    <a:pt x="65" y="1"/>
                    <a:pt x="64" y="0"/>
                  </a:cubicBezTo>
                  <a:cubicBezTo>
                    <a:pt x="64" y="0"/>
                    <a:pt x="64" y="0"/>
                    <a:pt x="6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9" name="Freeform 811"/>
            <p:cNvSpPr>
              <a:spLocks/>
            </p:cNvSpPr>
            <p:nvPr/>
          </p:nvSpPr>
          <p:spPr bwMode="auto">
            <a:xfrm>
              <a:off x="5234" y="1161"/>
              <a:ext cx="159" cy="131"/>
            </a:xfrm>
            <a:custGeom>
              <a:avLst/>
              <a:gdLst>
                <a:gd name="T0" fmla="*/ 66 w 67"/>
                <a:gd name="T1" fmla="*/ 0 h 55"/>
                <a:gd name="T2" fmla="*/ 65 w 67"/>
                <a:gd name="T3" fmla="*/ 0 h 55"/>
                <a:gd name="T4" fmla="*/ 1 w 67"/>
                <a:gd name="T5" fmla="*/ 52 h 55"/>
                <a:gd name="T6" fmla="*/ 1 w 67"/>
                <a:gd name="T7" fmla="*/ 54 h 55"/>
                <a:gd name="T8" fmla="*/ 2 w 67"/>
                <a:gd name="T9" fmla="*/ 55 h 55"/>
                <a:gd name="T10" fmla="*/ 3 w 67"/>
                <a:gd name="T11" fmla="*/ 54 h 55"/>
                <a:gd name="T12" fmla="*/ 67 w 67"/>
                <a:gd name="T13" fmla="*/ 2 h 55"/>
                <a:gd name="T14" fmla="*/ 67 w 67"/>
                <a:gd name="T15" fmla="*/ 0 h 55"/>
                <a:gd name="T16" fmla="*/ 66 w 6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55">
                  <a:moveTo>
                    <a:pt x="66" y="0"/>
                  </a:moveTo>
                  <a:cubicBezTo>
                    <a:pt x="66" y="0"/>
                    <a:pt x="65" y="0"/>
                    <a:pt x="65" y="0"/>
                  </a:cubicBezTo>
                  <a:cubicBezTo>
                    <a:pt x="44" y="17"/>
                    <a:pt x="22" y="35"/>
                    <a:pt x="1" y="52"/>
                  </a:cubicBezTo>
                  <a:cubicBezTo>
                    <a:pt x="0" y="53"/>
                    <a:pt x="0" y="53"/>
                    <a:pt x="1" y="54"/>
                  </a:cubicBezTo>
                  <a:cubicBezTo>
                    <a:pt x="1" y="54"/>
                    <a:pt x="1" y="55"/>
                    <a:pt x="2" y="55"/>
                  </a:cubicBezTo>
                  <a:cubicBezTo>
                    <a:pt x="2" y="55"/>
                    <a:pt x="2" y="54"/>
                    <a:pt x="3" y="54"/>
                  </a:cubicBezTo>
                  <a:cubicBezTo>
                    <a:pt x="24" y="37"/>
                    <a:pt x="45" y="19"/>
                    <a:pt x="67" y="2"/>
                  </a:cubicBezTo>
                  <a:cubicBezTo>
                    <a:pt x="67" y="2"/>
                    <a:pt x="67" y="1"/>
                    <a:pt x="67" y="0"/>
                  </a:cubicBezTo>
                  <a:cubicBezTo>
                    <a:pt x="67" y="0"/>
                    <a:pt x="66" y="0"/>
                    <a:pt x="6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0" name="Freeform 812"/>
            <p:cNvSpPr>
              <a:spLocks/>
            </p:cNvSpPr>
            <p:nvPr/>
          </p:nvSpPr>
          <p:spPr bwMode="auto">
            <a:xfrm>
              <a:off x="5261" y="1199"/>
              <a:ext cx="158" cy="123"/>
            </a:xfrm>
            <a:custGeom>
              <a:avLst/>
              <a:gdLst>
                <a:gd name="T0" fmla="*/ 65 w 67"/>
                <a:gd name="T1" fmla="*/ 0 h 52"/>
                <a:gd name="T2" fmla="*/ 64 w 67"/>
                <a:gd name="T3" fmla="*/ 0 h 52"/>
                <a:gd name="T4" fmla="*/ 1 w 67"/>
                <a:gd name="T5" fmla="*/ 50 h 52"/>
                <a:gd name="T6" fmla="*/ 1 w 67"/>
                <a:gd name="T7" fmla="*/ 52 h 52"/>
                <a:gd name="T8" fmla="*/ 2 w 67"/>
                <a:gd name="T9" fmla="*/ 52 h 52"/>
                <a:gd name="T10" fmla="*/ 3 w 67"/>
                <a:gd name="T11" fmla="*/ 52 h 52"/>
                <a:gd name="T12" fmla="*/ 66 w 67"/>
                <a:gd name="T13" fmla="*/ 2 h 52"/>
                <a:gd name="T14" fmla="*/ 66 w 67"/>
                <a:gd name="T15" fmla="*/ 0 h 52"/>
                <a:gd name="T16" fmla="*/ 65 w 67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52">
                  <a:moveTo>
                    <a:pt x="65" y="0"/>
                  </a:moveTo>
                  <a:cubicBezTo>
                    <a:pt x="65" y="0"/>
                    <a:pt x="64" y="0"/>
                    <a:pt x="64" y="0"/>
                  </a:cubicBezTo>
                  <a:cubicBezTo>
                    <a:pt x="43" y="17"/>
                    <a:pt x="22" y="33"/>
                    <a:pt x="1" y="50"/>
                  </a:cubicBezTo>
                  <a:cubicBezTo>
                    <a:pt x="0" y="50"/>
                    <a:pt x="0" y="51"/>
                    <a:pt x="1" y="52"/>
                  </a:cubicBezTo>
                  <a:cubicBezTo>
                    <a:pt x="1" y="52"/>
                    <a:pt x="1" y="52"/>
                    <a:pt x="2" y="52"/>
                  </a:cubicBezTo>
                  <a:cubicBezTo>
                    <a:pt x="2" y="52"/>
                    <a:pt x="2" y="52"/>
                    <a:pt x="3" y="52"/>
                  </a:cubicBezTo>
                  <a:cubicBezTo>
                    <a:pt x="24" y="35"/>
                    <a:pt x="45" y="19"/>
                    <a:pt x="66" y="2"/>
                  </a:cubicBezTo>
                  <a:cubicBezTo>
                    <a:pt x="66" y="2"/>
                    <a:pt x="67" y="1"/>
                    <a:pt x="66" y="0"/>
                  </a:cubicBezTo>
                  <a:cubicBezTo>
                    <a:pt x="66" y="0"/>
                    <a:pt x="65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1" name="Freeform 813"/>
            <p:cNvSpPr>
              <a:spLocks noEditPoints="1"/>
            </p:cNvSpPr>
            <p:nvPr/>
          </p:nvSpPr>
          <p:spPr bwMode="auto">
            <a:xfrm>
              <a:off x="3033" y="1557"/>
              <a:ext cx="189" cy="187"/>
            </a:xfrm>
            <a:custGeom>
              <a:avLst/>
              <a:gdLst>
                <a:gd name="T0" fmla="*/ 6 w 80"/>
                <a:gd name="T1" fmla="*/ 69 h 79"/>
                <a:gd name="T2" fmla="*/ 21 w 80"/>
                <a:gd name="T3" fmla="*/ 14 h 79"/>
                <a:gd name="T4" fmla="*/ 38 w 80"/>
                <a:gd name="T5" fmla="*/ 17 h 79"/>
                <a:gd name="T6" fmla="*/ 35 w 80"/>
                <a:gd name="T7" fmla="*/ 23 h 79"/>
                <a:gd name="T8" fmla="*/ 34 w 80"/>
                <a:gd name="T9" fmla="*/ 25 h 79"/>
                <a:gd name="T10" fmla="*/ 36 w 80"/>
                <a:gd name="T11" fmla="*/ 26 h 79"/>
                <a:gd name="T12" fmla="*/ 48 w 80"/>
                <a:gd name="T13" fmla="*/ 28 h 79"/>
                <a:gd name="T14" fmla="*/ 49 w 80"/>
                <a:gd name="T15" fmla="*/ 28 h 79"/>
                <a:gd name="T16" fmla="*/ 51 w 80"/>
                <a:gd name="T17" fmla="*/ 28 h 79"/>
                <a:gd name="T18" fmla="*/ 51 w 80"/>
                <a:gd name="T19" fmla="*/ 28 h 79"/>
                <a:gd name="T20" fmla="*/ 53 w 80"/>
                <a:gd name="T21" fmla="*/ 25 h 79"/>
                <a:gd name="T22" fmla="*/ 57 w 80"/>
                <a:gd name="T23" fmla="*/ 17 h 79"/>
                <a:gd name="T24" fmla="*/ 76 w 80"/>
                <a:gd name="T25" fmla="*/ 18 h 79"/>
                <a:gd name="T26" fmla="*/ 72 w 80"/>
                <a:gd name="T27" fmla="*/ 45 h 79"/>
                <a:gd name="T28" fmla="*/ 62 w 80"/>
                <a:gd name="T29" fmla="*/ 73 h 79"/>
                <a:gd name="T30" fmla="*/ 62 w 80"/>
                <a:gd name="T31" fmla="*/ 75 h 79"/>
                <a:gd name="T32" fmla="*/ 61 w 80"/>
                <a:gd name="T33" fmla="*/ 76 h 79"/>
                <a:gd name="T34" fmla="*/ 61 w 80"/>
                <a:gd name="T35" fmla="*/ 76 h 79"/>
                <a:gd name="T36" fmla="*/ 61 w 80"/>
                <a:gd name="T37" fmla="*/ 76 h 79"/>
                <a:gd name="T38" fmla="*/ 60 w 80"/>
                <a:gd name="T39" fmla="*/ 76 h 79"/>
                <a:gd name="T40" fmla="*/ 25 w 80"/>
                <a:gd name="T41" fmla="*/ 71 h 79"/>
                <a:gd name="T42" fmla="*/ 7 w 80"/>
                <a:gd name="T43" fmla="*/ 69 h 79"/>
                <a:gd name="T44" fmla="*/ 6 w 80"/>
                <a:gd name="T45" fmla="*/ 69 h 79"/>
                <a:gd name="T46" fmla="*/ 49 w 80"/>
                <a:gd name="T47" fmla="*/ 24 h 79"/>
                <a:gd name="T48" fmla="*/ 48 w 80"/>
                <a:gd name="T49" fmla="*/ 24 h 79"/>
                <a:gd name="T50" fmla="*/ 39 w 80"/>
                <a:gd name="T51" fmla="*/ 23 h 79"/>
                <a:gd name="T52" fmla="*/ 48 w 80"/>
                <a:gd name="T53" fmla="*/ 3 h 79"/>
                <a:gd name="T54" fmla="*/ 58 w 80"/>
                <a:gd name="T55" fmla="*/ 6 h 79"/>
                <a:gd name="T56" fmla="*/ 50 w 80"/>
                <a:gd name="T57" fmla="*/ 23 h 79"/>
                <a:gd name="T58" fmla="*/ 50 w 80"/>
                <a:gd name="T59" fmla="*/ 24 h 79"/>
                <a:gd name="T60" fmla="*/ 49 w 80"/>
                <a:gd name="T61" fmla="*/ 24 h 79"/>
                <a:gd name="T62" fmla="*/ 49 w 80"/>
                <a:gd name="T63" fmla="*/ 24 h 79"/>
                <a:gd name="T64" fmla="*/ 47 w 80"/>
                <a:gd name="T65" fmla="*/ 0 h 79"/>
                <a:gd name="T66" fmla="*/ 45 w 80"/>
                <a:gd name="T67" fmla="*/ 1 h 79"/>
                <a:gd name="T68" fmla="*/ 40 w 80"/>
                <a:gd name="T69" fmla="*/ 13 h 79"/>
                <a:gd name="T70" fmla="*/ 21 w 80"/>
                <a:gd name="T71" fmla="*/ 10 h 79"/>
                <a:gd name="T72" fmla="*/ 20 w 80"/>
                <a:gd name="T73" fmla="*/ 9 h 79"/>
                <a:gd name="T74" fmla="*/ 19 w 80"/>
                <a:gd name="T75" fmla="*/ 10 h 79"/>
                <a:gd name="T76" fmla="*/ 18 w 80"/>
                <a:gd name="T77" fmla="*/ 11 h 79"/>
                <a:gd name="T78" fmla="*/ 1 w 80"/>
                <a:gd name="T79" fmla="*/ 70 h 79"/>
                <a:gd name="T80" fmla="*/ 1 w 80"/>
                <a:gd name="T81" fmla="*/ 72 h 79"/>
                <a:gd name="T82" fmla="*/ 2 w 80"/>
                <a:gd name="T83" fmla="*/ 73 h 79"/>
                <a:gd name="T84" fmla="*/ 2 w 80"/>
                <a:gd name="T85" fmla="*/ 73 h 79"/>
                <a:gd name="T86" fmla="*/ 7 w 80"/>
                <a:gd name="T87" fmla="*/ 72 h 79"/>
                <a:gd name="T88" fmla="*/ 7 w 80"/>
                <a:gd name="T89" fmla="*/ 72 h 79"/>
                <a:gd name="T90" fmla="*/ 24 w 80"/>
                <a:gd name="T91" fmla="*/ 74 h 79"/>
                <a:gd name="T92" fmla="*/ 59 w 80"/>
                <a:gd name="T93" fmla="*/ 79 h 79"/>
                <a:gd name="T94" fmla="*/ 59 w 80"/>
                <a:gd name="T95" fmla="*/ 79 h 79"/>
                <a:gd name="T96" fmla="*/ 61 w 80"/>
                <a:gd name="T97" fmla="*/ 79 h 79"/>
                <a:gd name="T98" fmla="*/ 63 w 80"/>
                <a:gd name="T99" fmla="*/ 79 h 79"/>
                <a:gd name="T100" fmla="*/ 64 w 80"/>
                <a:gd name="T101" fmla="*/ 78 h 79"/>
                <a:gd name="T102" fmla="*/ 65 w 80"/>
                <a:gd name="T103" fmla="*/ 76 h 79"/>
                <a:gd name="T104" fmla="*/ 65 w 80"/>
                <a:gd name="T105" fmla="*/ 75 h 79"/>
                <a:gd name="T106" fmla="*/ 76 w 80"/>
                <a:gd name="T107" fmla="*/ 45 h 79"/>
                <a:gd name="T108" fmla="*/ 80 w 80"/>
                <a:gd name="T109" fmla="*/ 17 h 79"/>
                <a:gd name="T110" fmla="*/ 80 w 80"/>
                <a:gd name="T111" fmla="*/ 16 h 79"/>
                <a:gd name="T112" fmla="*/ 79 w 80"/>
                <a:gd name="T113" fmla="*/ 15 h 79"/>
                <a:gd name="T114" fmla="*/ 58 w 80"/>
                <a:gd name="T115" fmla="*/ 13 h 79"/>
                <a:gd name="T116" fmla="*/ 62 w 80"/>
                <a:gd name="T117" fmla="*/ 5 h 79"/>
                <a:gd name="T118" fmla="*/ 62 w 80"/>
                <a:gd name="T119" fmla="*/ 4 h 79"/>
                <a:gd name="T120" fmla="*/ 61 w 80"/>
                <a:gd name="T121" fmla="*/ 3 h 79"/>
                <a:gd name="T122" fmla="*/ 47 w 80"/>
                <a:gd name="T123" fmla="*/ 0 h 79"/>
                <a:gd name="T124" fmla="*/ 47 w 80"/>
                <a:gd name="T1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79">
                  <a:moveTo>
                    <a:pt x="6" y="69"/>
                  </a:moveTo>
                  <a:cubicBezTo>
                    <a:pt x="16" y="52"/>
                    <a:pt x="18" y="30"/>
                    <a:pt x="21" y="14"/>
                  </a:cubicBezTo>
                  <a:cubicBezTo>
                    <a:pt x="27" y="16"/>
                    <a:pt x="32" y="17"/>
                    <a:pt x="38" y="17"/>
                  </a:cubicBezTo>
                  <a:cubicBezTo>
                    <a:pt x="37" y="19"/>
                    <a:pt x="36" y="21"/>
                    <a:pt x="35" y="23"/>
                  </a:cubicBezTo>
                  <a:cubicBezTo>
                    <a:pt x="34" y="24"/>
                    <a:pt x="34" y="24"/>
                    <a:pt x="34" y="25"/>
                  </a:cubicBezTo>
                  <a:cubicBezTo>
                    <a:pt x="35" y="25"/>
                    <a:pt x="35" y="26"/>
                    <a:pt x="36" y="26"/>
                  </a:cubicBezTo>
                  <a:cubicBezTo>
                    <a:pt x="40" y="27"/>
                    <a:pt x="44" y="27"/>
                    <a:pt x="48" y="28"/>
                  </a:cubicBezTo>
                  <a:cubicBezTo>
                    <a:pt x="48" y="28"/>
                    <a:pt x="49" y="28"/>
                    <a:pt x="49" y="28"/>
                  </a:cubicBezTo>
                  <a:cubicBezTo>
                    <a:pt x="50" y="28"/>
                    <a:pt x="50" y="28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2" y="27"/>
                    <a:pt x="53" y="26"/>
                    <a:pt x="53" y="25"/>
                  </a:cubicBezTo>
                  <a:cubicBezTo>
                    <a:pt x="54" y="22"/>
                    <a:pt x="56" y="20"/>
                    <a:pt x="57" y="17"/>
                  </a:cubicBezTo>
                  <a:cubicBezTo>
                    <a:pt x="63" y="17"/>
                    <a:pt x="70" y="17"/>
                    <a:pt x="76" y="18"/>
                  </a:cubicBezTo>
                  <a:cubicBezTo>
                    <a:pt x="74" y="26"/>
                    <a:pt x="74" y="35"/>
                    <a:pt x="72" y="45"/>
                  </a:cubicBezTo>
                  <a:cubicBezTo>
                    <a:pt x="70" y="55"/>
                    <a:pt x="68" y="65"/>
                    <a:pt x="62" y="73"/>
                  </a:cubicBezTo>
                  <a:cubicBezTo>
                    <a:pt x="62" y="74"/>
                    <a:pt x="62" y="75"/>
                    <a:pt x="62" y="75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0" y="76"/>
                    <a:pt x="60" y="76"/>
                  </a:cubicBezTo>
                  <a:cubicBezTo>
                    <a:pt x="48" y="74"/>
                    <a:pt x="36" y="72"/>
                    <a:pt x="25" y="71"/>
                  </a:cubicBezTo>
                  <a:cubicBezTo>
                    <a:pt x="19" y="70"/>
                    <a:pt x="13" y="69"/>
                    <a:pt x="7" y="69"/>
                  </a:cubicBezTo>
                  <a:cubicBezTo>
                    <a:pt x="7" y="69"/>
                    <a:pt x="6" y="69"/>
                    <a:pt x="6" y="69"/>
                  </a:cubicBezTo>
                  <a:moveTo>
                    <a:pt x="49" y="24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5" y="24"/>
                    <a:pt x="42" y="23"/>
                    <a:pt x="39" y="23"/>
                  </a:cubicBezTo>
                  <a:cubicBezTo>
                    <a:pt x="43" y="17"/>
                    <a:pt x="46" y="10"/>
                    <a:pt x="48" y="3"/>
                  </a:cubicBezTo>
                  <a:cubicBezTo>
                    <a:pt x="51" y="4"/>
                    <a:pt x="55" y="4"/>
                    <a:pt x="58" y="6"/>
                  </a:cubicBezTo>
                  <a:cubicBezTo>
                    <a:pt x="55" y="11"/>
                    <a:pt x="53" y="17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moveTo>
                    <a:pt x="47" y="0"/>
                  </a:moveTo>
                  <a:cubicBezTo>
                    <a:pt x="46" y="0"/>
                    <a:pt x="45" y="0"/>
                    <a:pt x="45" y="1"/>
                  </a:cubicBezTo>
                  <a:cubicBezTo>
                    <a:pt x="44" y="5"/>
                    <a:pt x="42" y="9"/>
                    <a:pt x="40" y="13"/>
                  </a:cubicBezTo>
                  <a:cubicBezTo>
                    <a:pt x="33" y="13"/>
                    <a:pt x="26" y="13"/>
                    <a:pt x="21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19" y="9"/>
                    <a:pt x="19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5" y="28"/>
                    <a:pt x="13" y="53"/>
                    <a:pt x="1" y="70"/>
                  </a:cubicBezTo>
                  <a:cubicBezTo>
                    <a:pt x="0" y="70"/>
                    <a:pt x="0" y="71"/>
                    <a:pt x="1" y="72"/>
                  </a:cubicBezTo>
                  <a:cubicBezTo>
                    <a:pt x="1" y="72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3"/>
                    <a:pt x="6" y="72"/>
                    <a:pt x="7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3" y="72"/>
                    <a:pt x="18" y="73"/>
                    <a:pt x="24" y="74"/>
                  </a:cubicBezTo>
                  <a:cubicBezTo>
                    <a:pt x="36" y="76"/>
                    <a:pt x="48" y="78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60" y="79"/>
                    <a:pt x="60" y="79"/>
                    <a:pt x="61" y="79"/>
                  </a:cubicBezTo>
                  <a:cubicBezTo>
                    <a:pt x="61" y="79"/>
                    <a:pt x="62" y="79"/>
                    <a:pt x="63" y="79"/>
                  </a:cubicBezTo>
                  <a:cubicBezTo>
                    <a:pt x="63" y="79"/>
                    <a:pt x="64" y="78"/>
                    <a:pt x="64" y="78"/>
                  </a:cubicBezTo>
                  <a:cubicBezTo>
                    <a:pt x="65" y="77"/>
                    <a:pt x="65" y="77"/>
                    <a:pt x="65" y="76"/>
                  </a:cubicBezTo>
                  <a:cubicBezTo>
                    <a:pt x="65" y="76"/>
                    <a:pt x="65" y="75"/>
                    <a:pt x="65" y="75"/>
                  </a:cubicBezTo>
                  <a:cubicBezTo>
                    <a:pt x="71" y="66"/>
                    <a:pt x="74" y="56"/>
                    <a:pt x="76" y="45"/>
                  </a:cubicBezTo>
                  <a:cubicBezTo>
                    <a:pt x="77" y="35"/>
                    <a:pt x="78" y="25"/>
                    <a:pt x="80" y="17"/>
                  </a:cubicBezTo>
                  <a:cubicBezTo>
                    <a:pt x="80" y="17"/>
                    <a:pt x="80" y="16"/>
                    <a:pt x="80" y="16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1" y="14"/>
                    <a:pt x="65" y="14"/>
                    <a:pt x="58" y="13"/>
                  </a:cubicBezTo>
                  <a:cubicBezTo>
                    <a:pt x="60" y="11"/>
                    <a:pt x="61" y="8"/>
                    <a:pt x="62" y="5"/>
                  </a:cubicBezTo>
                  <a:cubicBezTo>
                    <a:pt x="62" y="5"/>
                    <a:pt x="62" y="4"/>
                    <a:pt x="62" y="4"/>
                  </a:cubicBezTo>
                  <a:cubicBezTo>
                    <a:pt x="62" y="3"/>
                    <a:pt x="61" y="3"/>
                    <a:pt x="61" y="3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2" name="Freeform 814"/>
            <p:cNvSpPr>
              <a:spLocks/>
            </p:cNvSpPr>
            <p:nvPr/>
          </p:nvSpPr>
          <p:spPr bwMode="auto">
            <a:xfrm>
              <a:off x="3092" y="1635"/>
              <a:ext cx="92" cy="16"/>
            </a:xfrm>
            <a:custGeom>
              <a:avLst/>
              <a:gdLst>
                <a:gd name="T0" fmla="*/ 2 w 39"/>
                <a:gd name="T1" fmla="*/ 0 h 7"/>
                <a:gd name="T2" fmla="*/ 1 w 39"/>
                <a:gd name="T3" fmla="*/ 1 h 7"/>
                <a:gd name="T4" fmla="*/ 2 w 39"/>
                <a:gd name="T5" fmla="*/ 4 h 7"/>
                <a:gd name="T6" fmla="*/ 37 w 39"/>
                <a:gd name="T7" fmla="*/ 7 h 7"/>
                <a:gd name="T8" fmla="*/ 37 w 39"/>
                <a:gd name="T9" fmla="*/ 7 h 7"/>
                <a:gd name="T10" fmla="*/ 39 w 39"/>
                <a:gd name="T11" fmla="*/ 6 h 7"/>
                <a:gd name="T12" fmla="*/ 37 w 39"/>
                <a:gd name="T13" fmla="*/ 4 h 7"/>
                <a:gd name="T14" fmla="*/ 3 w 39"/>
                <a:gd name="T15" fmla="*/ 0 h 7"/>
                <a:gd name="T16" fmla="*/ 2 w 39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7">
                  <a:moveTo>
                    <a:pt x="2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13" y="6"/>
                    <a:pt x="25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9" y="7"/>
                    <a:pt x="39" y="6"/>
                  </a:cubicBezTo>
                  <a:cubicBezTo>
                    <a:pt x="39" y="5"/>
                    <a:pt x="38" y="4"/>
                    <a:pt x="37" y="4"/>
                  </a:cubicBezTo>
                  <a:cubicBezTo>
                    <a:pt x="26" y="4"/>
                    <a:pt x="14" y="2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3" name="Freeform 815"/>
            <p:cNvSpPr>
              <a:spLocks/>
            </p:cNvSpPr>
            <p:nvPr/>
          </p:nvSpPr>
          <p:spPr bwMode="auto">
            <a:xfrm>
              <a:off x="3082" y="1661"/>
              <a:ext cx="93" cy="19"/>
            </a:xfrm>
            <a:custGeom>
              <a:avLst/>
              <a:gdLst>
                <a:gd name="T0" fmla="*/ 2 w 39"/>
                <a:gd name="T1" fmla="*/ 0 h 8"/>
                <a:gd name="T2" fmla="*/ 0 w 39"/>
                <a:gd name="T3" fmla="*/ 2 h 8"/>
                <a:gd name="T4" fmla="*/ 2 w 39"/>
                <a:gd name="T5" fmla="*/ 4 h 8"/>
                <a:gd name="T6" fmla="*/ 2 w 39"/>
                <a:gd name="T7" fmla="*/ 4 h 8"/>
                <a:gd name="T8" fmla="*/ 37 w 39"/>
                <a:gd name="T9" fmla="*/ 8 h 8"/>
                <a:gd name="T10" fmla="*/ 37 w 39"/>
                <a:gd name="T11" fmla="*/ 8 h 8"/>
                <a:gd name="T12" fmla="*/ 39 w 39"/>
                <a:gd name="T13" fmla="*/ 6 h 8"/>
                <a:gd name="T14" fmla="*/ 37 w 39"/>
                <a:gd name="T15" fmla="*/ 4 h 8"/>
                <a:gd name="T16" fmla="*/ 3 w 39"/>
                <a:gd name="T17" fmla="*/ 0 h 8"/>
                <a:gd name="T18" fmla="*/ 2 w 39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8">
                  <a:moveTo>
                    <a:pt x="2" y="0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3" y="6"/>
                    <a:pt x="25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8" y="8"/>
                    <a:pt x="39" y="7"/>
                    <a:pt x="39" y="6"/>
                  </a:cubicBezTo>
                  <a:cubicBezTo>
                    <a:pt x="39" y="5"/>
                    <a:pt x="38" y="4"/>
                    <a:pt x="37" y="4"/>
                  </a:cubicBezTo>
                  <a:cubicBezTo>
                    <a:pt x="25" y="4"/>
                    <a:pt x="14" y="3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4" name="Freeform 816"/>
            <p:cNvSpPr>
              <a:spLocks/>
            </p:cNvSpPr>
            <p:nvPr/>
          </p:nvSpPr>
          <p:spPr bwMode="auto">
            <a:xfrm>
              <a:off x="3080" y="1684"/>
              <a:ext cx="33" cy="15"/>
            </a:xfrm>
            <a:custGeom>
              <a:avLst/>
              <a:gdLst>
                <a:gd name="T0" fmla="*/ 4 w 14"/>
                <a:gd name="T1" fmla="*/ 0 h 6"/>
                <a:gd name="T2" fmla="*/ 1 w 14"/>
                <a:gd name="T3" fmla="*/ 0 h 6"/>
                <a:gd name="T4" fmla="*/ 0 w 14"/>
                <a:gd name="T5" fmla="*/ 2 h 6"/>
                <a:gd name="T6" fmla="*/ 1 w 14"/>
                <a:gd name="T7" fmla="*/ 4 h 6"/>
                <a:gd name="T8" fmla="*/ 2 w 14"/>
                <a:gd name="T9" fmla="*/ 4 h 6"/>
                <a:gd name="T10" fmla="*/ 4 w 14"/>
                <a:gd name="T11" fmla="*/ 3 h 6"/>
                <a:gd name="T12" fmla="*/ 4 w 14"/>
                <a:gd name="T13" fmla="*/ 3 h 6"/>
                <a:gd name="T14" fmla="*/ 11 w 14"/>
                <a:gd name="T15" fmla="*/ 5 h 6"/>
                <a:gd name="T16" fmla="*/ 12 w 14"/>
                <a:gd name="T17" fmla="*/ 6 h 6"/>
                <a:gd name="T18" fmla="*/ 14 w 14"/>
                <a:gd name="T19" fmla="*/ 5 h 6"/>
                <a:gd name="T20" fmla="*/ 13 w 14"/>
                <a:gd name="T21" fmla="*/ 2 h 6"/>
                <a:gd name="T22" fmla="*/ 4 w 14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6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3"/>
                    <a:pt x="9" y="4"/>
                    <a:pt x="11" y="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5"/>
                    <a:pt x="14" y="5"/>
                  </a:cubicBezTo>
                  <a:cubicBezTo>
                    <a:pt x="14" y="4"/>
                    <a:pt x="14" y="3"/>
                    <a:pt x="13" y="2"/>
                  </a:cubicBezTo>
                  <a:cubicBezTo>
                    <a:pt x="10" y="1"/>
                    <a:pt x="7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5" name="Freeform 817"/>
            <p:cNvSpPr>
              <a:spLocks noEditPoints="1"/>
            </p:cNvSpPr>
            <p:nvPr/>
          </p:nvSpPr>
          <p:spPr bwMode="auto">
            <a:xfrm>
              <a:off x="2734" y="1341"/>
              <a:ext cx="223" cy="268"/>
            </a:xfrm>
            <a:custGeom>
              <a:avLst/>
              <a:gdLst>
                <a:gd name="T0" fmla="*/ 24 w 94"/>
                <a:gd name="T1" fmla="*/ 100 h 113"/>
                <a:gd name="T2" fmla="*/ 91 w 94"/>
                <a:gd name="T3" fmla="*/ 94 h 113"/>
                <a:gd name="T4" fmla="*/ 88 w 94"/>
                <a:gd name="T5" fmla="*/ 93 h 113"/>
                <a:gd name="T6" fmla="*/ 86 w 94"/>
                <a:gd name="T7" fmla="*/ 94 h 113"/>
                <a:gd name="T8" fmla="*/ 85 w 94"/>
                <a:gd name="T9" fmla="*/ 93 h 113"/>
                <a:gd name="T10" fmla="*/ 83 w 94"/>
                <a:gd name="T11" fmla="*/ 94 h 113"/>
                <a:gd name="T12" fmla="*/ 24 w 94"/>
                <a:gd name="T13" fmla="*/ 107 h 113"/>
                <a:gd name="T14" fmla="*/ 74 w 94"/>
                <a:gd name="T15" fmla="*/ 15 h 113"/>
                <a:gd name="T16" fmla="*/ 82 w 94"/>
                <a:gd name="T17" fmla="*/ 21 h 113"/>
                <a:gd name="T18" fmla="*/ 88 w 94"/>
                <a:gd name="T19" fmla="*/ 72 h 113"/>
                <a:gd name="T20" fmla="*/ 24 w 94"/>
                <a:gd name="T21" fmla="*/ 13 h 113"/>
                <a:gd name="T22" fmla="*/ 24 w 94"/>
                <a:gd name="T23" fmla="*/ 12 h 113"/>
                <a:gd name="T24" fmla="*/ 26 w 94"/>
                <a:gd name="T25" fmla="*/ 10 h 113"/>
                <a:gd name="T26" fmla="*/ 37 w 94"/>
                <a:gd name="T27" fmla="*/ 9 h 113"/>
                <a:gd name="T28" fmla="*/ 42 w 94"/>
                <a:gd name="T29" fmla="*/ 25 h 113"/>
                <a:gd name="T30" fmla="*/ 43 w 94"/>
                <a:gd name="T31" fmla="*/ 28 h 113"/>
                <a:gd name="T32" fmla="*/ 36 w 94"/>
                <a:gd name="T33" fmla="*/ 32 h 113"/>
                <a:gd name="T34" fmla="*/ 27 w 94"/>
                <a:gd name="T35" fmla="*/ 38 h 113"/>
                <a:gd name="T36" fmla="*/ 43 w 94"/>
                <a:gd name="T37" fmla="*/ 32 h 113"/>
                <a:gd name="T38" fmla="*/ 46 w 94"/>
                <a:gd name="T39" fmla="*/ 28 h 113"/>
                <a:gd name="T40" fmla="*/ 45 w 94"/>
                <a:gd name="T41" fmla="*/ 22 h 113"/>
                <a:gd name="T42" fmla="*/ 67 w 94"/>
                <a:gd name="T43" fmla="*/ 6 h 113"/>
                <a:gd name="T44" fmla="*/ 88 w 94"/>
                <a:gd name="T45" fmla="*/ 81 h 113"/>
                <a:gd name="T46" fmla="*/ 23 w 94"/>
                <a:gd name="T47" fmla="*/ 96 h 113"/>
                <a:gd name="T48" fmla="*/ 9 w 94"/>
                <a:gd name="T49" fmla="*/ 102 h 113"/>
                <a:gd name="T50" fmla="*/ 4 w 94"/>
                <a:gd name="T51" fmla="*/ 30 h 113"/>
                <a:gd name="T52" fmla="*/ 23 w 94"/>
                <a:gd name="T53" fmla="*/ 25 h 113"/>
                <a:gd name="T54" fmla="*/ 26 w 94"/>
                <a:gd name="T55" fmla="*/ 38 h 113"/>
                <a:gd name="T56" fmla="*/ 71 w 94"/>
                <a:gd name="T57" fmla="*/ 0 h 113"/>
                <a:gd name="T58" fmla="*/ 69 w 94"/>
                <a:gd name="T59" fmla="*/ 2 h 113"/>
                <a:gd name="T60" fmla="*/ 66 w 94"/>
                <a:gd name="T61" fmla="*/ 3 h 113"/>
                <a:gd name="T62" fmla="*/ 42 w 94"/>
                <a:gd name="T63" fmla="*/ 12 h 113"/>
                <a:gd name="T64" fmla="*/ 39 w 94"/>
                <a:gd name="T65" fmla="*/ 4 h 113"/>
                <a:gd name="T66" fmla="*/ 37 w 94"/>
                <a:gd name="T67" fmla="*/ 2 h 113"/>
                <a:gd name="T68" fmla="*/ 25 w 94"/>
                <a:gd name="T69" fmla="*/ 7 h 113"/>
                <a:gd name="T70" fmla="*/ 21 w 94"/>
                <a:gd name="T71" fmla="*/ 10 h 113"/>
                <a:gd name="T72" fmla="*/ 20 w 94"/>
                <a:gd name="T73" fmla="*/ 14 h 113"/>
                <a:gd name="T74" fmla="*/ 4 w 94"/>
                <a:gd name="T75" fmla="*/ 27 h 113"/>
                <a:gd name="T76" fmla="*/ 2 w 94"/>
                <a:gd name="T77" fmla="*/ 26 h 113"/>
                <a:gd name="T78" fmla="*/ 0 w 94"/>
                <a:gd name="T79" fmla="*/ 29 h 113"/>
                <a:gd name="T80" fmla="*/ 5 w 94"/>
                <a:gd name="T81" fmla="*/ 104 h 113"/>
                <a:gd name="T82" fmla="*/ 7 w 94"/>
                <a:gd name="T83" fmla="*/ 106 h 113"/>
                <a:gd name="T84" fmla="*/ 21 w 94"/>
                <a:gd name="T85" fmla="*/ 101 h 113"/>
                <a:gd name="T86" fmla="*/ 22 w 94"/>
                <a:gd name="T87" fmla="*/ 112 h 113"/>
                <a:gd name="T88" fmla="*/ 24 w 94"/>
                <a:gd name="T89" fmla="*/ 112 h 113"/>
                <a:gd name="T90" fmla="*/ 86 w 94"/>
                <a:gd name="T91" fmla="*/ 97 h 113"/>
                <a:gd name="T92" fmla="*/ 88 w 94"/>
                <a:gd name="T93" fmla="*/ 98 h 113"/>
                <a:gd name="T94" fmla="*/ 94 w 94"/>
                <a:gd name="T95" fmla="*/ 95 h 113"/>
                <a:gd name="T96" fmla="*/ 86 w 94"/>
                <a:gd name="T97" fmla="*/ 21 h 113"/>
                <a:gd name="T98" fmla="*/ 86 w 94"/>
                <a:gd name="T99" fmla="*/ 10 h 113"/>
                <a:gd name="T100" fmla="*/ 84 w 94"/>
                <a:gd name="T101" fmla="*/ 10 h 113"/>
                <a:gd name="T102" fmla="*/ 73 w 94"/>
                <a:gd name="T103" fmla="*/ 12 h 113"/>
                <a:gd name="T104" fmla="*/ 73 w 94"/>
                <a:gd name="T105" fmla="*/ 5 h 113"/>
                <a:gd name="T106" fmla="*/ 73 w 94"/>
                <a:gd name="T107" fmla="*/ 3 h 113"/>
                <a:gd name="T108" fmla="*/ 72 w 94"/>
                <a:gd name="T109" fmla="*/ 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113">
                  <a:moveTo>
                    <a:pt x="24" y="107"/>
                  </a:moveTo>
                  <a:cubicBezTo>
                    <a:pt x="24" y="105"/>
                    <a:pt x="24" y="102"/>
                    <a:pt x="24" y="100"/>
                  </a:cubicBezTo>
                  <a:cubicBezTo>
                    <a:pt x="45" y="93"/>
                    <a:pt x="67" y="88"/>
                    <a:pt x="90" y="85"/>
                  </a:cubicBezTo>
                  <a:cubicBezTo>
                    <a:pt x="90" y="88"/>
                    <a:pt x="90" y="91"/>
                    <a:pt x="91" y="94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89" y="94"/>
                    <a:pt x="89" y="93"/>
                    <a:pt x="88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88" y="93"/>
                    <a:pt x="87" y="94"/>
                    <a:pt x="86" y="94"/>
                  </a:cubicBezTo>
                  <a:cubicBezTo>
                    <a:pt x="86" y="93"/>
                    <a:pt x="86" y="93"/>
                    <a:pt x="86" y="93"/>
                  </a:cubicBezTo>
                  <a:cubicBezTo>
                    <a:pt x="86" y="93"/>
                    <a:pt x="85" y="93"/>
                    <a:pt x="85" y="93"/>
                  </a:cubicBezTo>
                  <a:cubicBezTo>
                    <a:pt x="84" y="93"/>
                    <a:pt x="84" y="93"/>
                    <a:pt x="84" y="9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68" y="97"/>
                    <a:pt x="53" y="100"/>
                    <a:pt x="38" y="103"/>
                  </a:cubicBezTo>
                  <a:cubicBezTo>
                    <a:pt x="34" y="104"/>
                    <a:pt x="29" y="105"/>
                    <a:pt x="24" y="107"/>
                  </a:cubicBezTo>
                  <a:moveTo>
                    <a:pt x="88" y="72"/>
                  </a:moveTo>
                  <a:cubicBezTo>
                    <a:pt x="81" y="54"/>
                    <a:pt x="77" y="35"/>
                    <a:pt x="74" y="15"/>
                  </a:cubicBezTo>
                  <a:cubicBezTo>
                    <a:pt x="77" y="15"/>
                    <a:pt x="80" y="15"/>
                    <a:pt x="83" y="14"/>
                  </a:cubicBezTo>
                  <a:cubicBezTo>
                    <a:pt x="82" y="16"/>
                    <a:pt x="82" y="19"/>
                    <a:pt x="82" y="21"/>
                  </a:cubicBezTo>
                  <a:cubicBezTo>
                    <a:pt x="82" y="26"/>
                    <a:pt x="83" y="32"/>
                    <a:pt x="83" y="37"/>
                  </a:cubicBezTo>
                  <a:cubicBezTo>
                    <a:pt x="85" y="49"/>
                    <a:pt x="86" y="60"/>
                    <a:pt x="88" y="72"/>
                  </a:cubicBezTo>
                  <a:moveTo>
                    <a:pt x="28" y="34"/>
                  </a:moveTo>
                  <a:cubicBezTo>
                    <a:pt x="28" y="26"/>
                    <a:pt x="25" y="18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5" y="11"/>
                  </a:cubicBezTo>
                  <a:cubicBezTo>
                    <a:pt x="25" y="11"/>
                    <a:pt x="26" y="10"/>
                    <a:pt x="26" y="10"/>
                  </a:cubicBezTo>
                  <a:cubicBezTo>
                    <a:pt x="30" y="9"/>
                    <a:pt x="33" y="7"/>
                    <a:pt x="36" y="6"/>
                  </a:cubicBezTo>
                  <a:cubicBezTo>
                    <a:pt x="36" y="7"/>
                    <a:pt x="37" y="8"/>
                    <a:pt x="37" y="9"/>
                  </a:cubicBezTo>
                  <a:cubicBezTo>
                    <a:pt x="38" y="13"/>
                    <a:pt x="39" y="17"/>
                    <a:pt x="41" y="20"/>
                  </a:cubicBezTo>
                  <a:cubicBezTo>
                    <a:pt x="41" y="22"/>
                    <a:pt x="42" y="23"/>
                    <a:pt x="42" y="25"/>
                  </a:cubicBezTo>
                  <a:cubicBezTo>
                    <a:pt x="43" y="26"/>
                    <a:pt x="43" y="27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30"/>
                    <a:pt x="39" y="31"/>
                    <a:pt x="36" y="32"/>
                  </a:cubicBezTo>
                  <a:cubicBezTo>
                    <a:pt x="33" y="33"/>
                    <a:pt x="30" y="34"/>
                    <a:pt x="28" y="34"/>
                  </a:cubicBezTo>
                  <a:moveTo>
                    <a:pt x="27" y="38"/>
                  </a:moveTo>
                  <a:cubicBezTo>
                    <a:pt x="30" y="38"/>
                    <a:pt x="35" y="37"/>
                    <a:pt x="38" y="35"/>
                  </a:cubicBezTo>
                  <a:cubicBezTo>
                    <a:pt x="40" y="34"/>
                    <a:pt x="42" y="33"/>
                    <a:pt x="43" y="32"/>
                  </a:cubicBezTo>
                  <a:cubicBezTo>
                    <a:pt x="44" y="32"/>
                    <a:pt x="45" y="31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6"/>
                    <a:pt x="46" y="24"/>
                    <a:pt x="45" y="22"/>
                  </a:cubicBezTo>
                  <a:cubicBezTo>
                    <a:pt x="45" y="21"/>
                    <a:pt x="44" y="19"/>
                    <a:pt x="44" y="17"/>
                  </a:cubicBezTo>
                  <a:cubicBezTo>
                    <a:pt x="52" y="14"/>
                    <a:pt x="60" y="10"/>
                    <a:pt x="67" y="6"/>
                  </a:cubicBezTo>
                  <a:cubicBezTo>
                    <a:pt x="68" y="6"/>
                    <a:pt x="68" y="6"/>
                    <a:pt x="69" y="5"/>
                  </a:cubicBezTo>
                  <a:cubicBezTo>
                    <a:pt x="72" y="31"/>
                    <a:pt x="78" y="57"/>
                    <a:pt x="88" y="81"/>
                  </a:cubicBezTo>
                  <a:cubicBezTo>
                    <a:pt x="66" y="84"/>
                    <a:pt x="44" y="89"/>
                    <a:pt x="24" y="96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2" y="96"/>
                    <a:pt x="21" y="96"/>
                    <a:pt x="21" y="97"/>
                  </a:cubicBezTo>
                  <a:cubicBezTo>
                    <a:pt x="17" y="99"/>
                    <a:pt x="13" y="100"/>
                    <a:pt x="9" y="102"/>
                  </a:cubicBezTo>
                  <a:cubicBezTo>
                    <a:pt x="9" y="96"/>
                    <a:pt x="9" y="91"/>
                    <a:pt x="9" y="86"/>
                  </a:cubicBezTo>
                  <a:cubicBezTo>
                    <a:pt x="9" y="67"/>
                    <a:pt x="7" y="49"/>
                    <a:pt x="4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1" y="29"/>
                    <a:pt x="17" y="27"/>
                    <a:pt x="23" y="25"/>
                  </a:cubicBezTo>
                  <a:cubicBezTo>
                    <a:pt x="24" y="29"/>
                    <a:pt x="25" y="32"/>
                    <a:pt x="25" y="36"/>
                  </a:cubicBezTo>
                  <a:cubicBezTo>
                    <a:pt x="25" y="37"/>
                    <a:pt x="26" y="38"/>
                    <a:pt x="26" y="38"/>
                  </a:cubicBezTo>
                  <a:cubicBezTo>
                    <a:pt x="27" y="38"/>
                    <a:pt x="27" y="38"/>
                    <a:pt x="27" y="38"/>
                  </a:cubicBezTo>
                  <a:moveTo>
                    <a:pt x="71" y="0"/>
                  </a:moveTo>
                  <a:cubicBezTo>
                    <a:pt x="70" y="0"/>
                    <a:pt x="70" y="1"/>
                    <a:pt x="69" y="1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7" y="2"/>
                    <a:pt x="67" y="2"/>
                    <a:pt x="66" y="3"/>
                  </a:cubicBezTo>
                  <a:cubicBezTo>
                    <a:pt x="58" y="7"/>
                    <a:pt x="50" y="11"/>
                    <a:pt x="42" y="14"/>
                  </a:cubicBezTo>
                  <a:cubicBezTo>
                    <a:pt x="42" y="13"/>
                    <a:pt x="42" y="12"/>
                    <a:pt x="42" y="12"/>
                  </a:cubicBezTo>
                  <a:cubicBezTo>
                    <a:pt x="41" y="10"/>
                    <a:pt x="40" y="8"/>
                    <a:pt x="40" y="7"/>
                  </a:cubicBezTo>
                  <a:cubicBezTo>
                    <a:pt x="40" y="5"/>
                    <a:pt x="39" y="4"/>
                    <a:pt x="39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4"/>
                    <a:pt x="29" y="5"/>
                    <a:pt x="25" y="7"/>
                  </a:cubicBezTo>
                  <a:cubicBezTo>
                    <a:pt x="24" y="7"/>
                    <a:pt x="24" y="7"/>
                    <a:pt x="23" y="8"/>
                  </a:cubicBezTo>
                  <a:cubicBezTo>
                    <a:pt x="22" y="8"/>
                    <a:pt x="21" y="9"/>
                    <a:pt x="21" y="10"/>
                  </a:cubicBezTo>
                  <a:cubicBezTo>
                    <a:pt x="20" y="11"/>
                    <a:pt x="20" y="12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ubicBezTo>
                    <a:pt x="21" y="16"/>
                    <a:pt x="22" y="19"/>
                    <a:pt x="22" y="21"/>
                  </a:cubicBezTo>
                  <a:cubicBezTo>
                    <a:pt x="16" y="23"/>
                    <a:pt x="10" y="25"/>
                    <a:pt x="4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6"/>
                    <a:pt x="2" y="26"/>
                  </a:cubicBezTo>
                  <a:cubicBezTo>
                    <a:pt x="2" y="26"/>
                    <a:pt x="2" y="27"/>
                    <a:pt x="2" y="27"/>
                  </a:cubicBezTo>
                  <a:cubicBezTo>
                    <a:pt x="1" y="27"/>
                    <a:pt x="0" y="28"/>
                    <a:pt x="0" y="29"/>
                  </a:cubicBezTo>
                  <a:cubicBezTo>
                    <a:pt x="4" y="47"/>
                    <a:pt x="6" y="66"/>
                    <a:pt x="6" y="86"/>
                  </a:cubicBezTo>
                  <a:cubicBezTo>
                    <a:pt x="6" y="92"/>
                    <a:pt x="5" y="98"/>
                    <a:pt x="5" y="104"/>
                  </a:cubicBezTo>
                  <a:cubicBezTo>
                    <a:pt x="5" y="105"/>
                    <a:pt x="5" y="105"/>
                    <a:pt x="6" y="106"/>
                  </a:cubicBezTo>
                  <a:cubicBezTo>
                    <a:pt x="6" y="106"/>
                    <a:pt x="6" y="106"/>
                    <a:pt x="7" y="106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12" y="104"/>
                    <a:pt x="16" y="103"/>
                    <a:pt x="21" y="101"/>
                  </a:cubicBezTo>
                  <a:cubicBezTo>
                    <a:pt x="21" y="104"/>
                    <a:pt x="21" y="108"/>
                    <a:pt x="21" y="111"/>
                  </a:cubicBezTo>
                  <a:cubicBezTo>
                    <a:pt x="21" y="112"/>
                    <a:pt x="21" y="112"/>
                    <a:pt x="22" y="112"/>
                  </a:cubicBezTo>
                  <a:cubicBezTo>
                    <a:pt x="22" y="113"/>
                    <a:pt x="22" y="113"/>
                    <a:pt x="23" y="113"/>
                  </a:cubicBezTo>
                  <a:cubicBezTo>
                    <a:pt x="23" y="113"/>
                    <a:pt x="23" y="112"/>
                    <a:pt x="24" y="112"/>
                  </a:cubicBezTo>
                  <a:cubicBezTo>
                    <a:pt x="28" y="109"/>
                    <a:pt x="33" y="107"/>
                    <a:pt x="39" y="106"/>
                  </a:cubicBezTo>
                  <a:cubicBezTo>
                    <a:pt x="55" y="103"/>
                    <a:pt x="70" y="100"/>
                    <a:pt x="86" y="97"/>
                  </a:cubicBezTo>
                  <a:cubicBezTo>
                    <a:pt x="87" y="98"/>
                    <a:pt x="87" y="98"/>
                    <a:pt x="88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90" y="98"/>
                    <a:pt x="92" y="97"/>
                    <a:pt x="93" y="97"/>
                  </a:cubicBezTo>
                  <a:cubicBezTo>
                    <a:pt x="94" y="96"/>
                    <a:pt x="94" y="96"/>
                    <a:pt x="94" y="95"/>
                  </a:cubicBezTo>
                  <a:cubicBezTo>
                    <a:pt x="92" y="75"/>
                    <a:pt x="89" y="56"/>
                    <a:pt x="87" y="36"/>
                  </a:cubicBezTo>
                  <a:cubicBezTo>
                    <a:pt x="86" y="31"/>
                    <a:pt x="86" y="26"/>
                    <a:pt x="86" y="21"/>
                  </a:cubicBezTo>
                  <a:cubicBezTo>
                    <a:pt x="86" y="18"/>
                    <a:pt x="86" y="15"/>
                    <a:pt x="87" y="12"/>
                  </a:cubicBezTo>
                  <a:cubicBezTo>
                    <a:pt x="87" y="11"/>
                    <a:pt x="86" y="10"/>
                    <a:pt x="86" y="10"/>
                  </a:cubicBezTo>
                  <a:cubicBezTo>
                    <a:pt x="86" y="9"/>
                    <a:pt x="85" y="9"/>
                    <a:pt x="85" y="9"/>
                  </a:cubicBezTo>
                  <a:cubicBezTo>
                    <a:pt x="85" y="9"/>
                    <a:pt x="84" y="9"/>
                    <a:pt x="84" y="10"/>
                  </a:cubicBezTo>
                  <a:cubicBezTo>
                    <a:pt x="81" y="11"/>
                    <a:pt x="77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0"/>
                    <a:pt x="73" y="7"/>
                    <a:pt x="73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3" y="3"/>
                    <a:pt x="73" y="3"/>
                  </a:cubicBezTo>
                  <a:cubicBezTo>
                    <a:pt x="73" y="2"/>
                    <a:pt x="73" y="2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1"/>
                    <a:pt x="71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6" name="Freeform 818"/>
            <p:cNvSpPr>
              <a:spLocks/>
            </p:cNvSpPr>
            <p:nvPr/>
          </p:nvSpPr>
          <p:spPr bwMode="auto">
            <a:xfrm>
              <a:off x="2768" y="1438"/>
              <a:ext cx="118" cy="48"/>
            </a:xfrm>
            <a:custGeom>
              <a:avLst/>
              <a:gdLst>
                <a:gd name="T0" fmla="*/ 48 w 50"/>
                <a:gd name="T1" fmla="*/ 0 h 20"/>
                <a:gd name="T2" fmla="*/ 47 w 50"/>
                <a:gd name="T3" fmla="*/ 1 h 20"/>
                <a:gd name="T4" fmla="*/ 44 w 50"/>
                <a:gd name="T5" fmla="*/ 2 h 20"/>
                <a:gd name="T6" fmla="*/ 23 w 50"/>
                <a:gd name="T7" fmla="*/ 11 h 20"/>
                <a:gd name="T8" fmla="*/ 11 w 50"/>
                <a:gd name="T9" fmla="*/ 15 h 20"/>
                <a:gd name="T10" fmla="*/ 2 w 50"/>
                <a:gd name="T11" fmla="*/ 17 h 20"/>
                <a:gd name="T12" fmla="*/ 0 w 50"/>
                <a:gd name="T13" fmla="*/ 19 h 20"/>
                <a:gd name="T14" fmla="*/ 2 w 50"/>
                <a:gd name="T15" fmla="*/ 20 h 20"/>
                <a:gd name="T16" fmla="*/ 2 w 50"/>
                <a:gd name="T17" fmla="*/ 20 h 20"/>
                <a:gd name="T18" fmla="*/ 13 w 50"/>
                <a:gd name="T19" fmla="*/ 18 h 20"/>
                <a:gd name="T20" fmla="*/ 35 w 50"/>
                <a:gd name="T21" fmla="*/ 10 h 20"/>
                <a:gd name="T22" fmla="*/ 44 w 50"/>
                <a:gd name="T23" fmla="*/ 6 h 20"/>
                <a:gd name="T24" fmla="*/ 47 w 50"/>
                <a:gd name="T25" fmla="*/ 5 h 20"/>
                <a:gd name="T26" fmla="*/ 48 w 50"/>
                <a:gd name="T27" fmla="*/ 4 h 20"/>
                <a:gd name="T28" fmla="*/ 49 w 50"/>
                <a:gd name="T29" fmla="*/ 1 h 20"/>
                <a:gd name="T30" fmla="*/ 48 w 50"/>
                <a:gd name="T3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20">
                  <a:moveTo>
                    <a:pt x="48" y="0"/>
                  </a:moveTo>
                  <a:cubicBezTo>
                    <a:pt x="47" y="0"/>
                    <a:pt x="47" y="1"/>
                    <a:pt x="47" y="1"/>
                  </a:cubicBezTo>
                  <a:cubicBezTo>
                    <a:pt x="46" y="1"/>
                    <a:pt x="45" y="1"/>
                    <a:pt x="44" y="2"/>
                  </a:cubicBezTo>
                  <a:cubicBezTo>
                    <a:pt x="40" y="4"/>
                    <a:pt x="31" y="7"/>
                    <a:pt x="23" y="11"/>
                  </a:cubicBezTo>
                  <a:cubicBezTo>
                    <a:pt x="19" y="12"/>
                    <a:pt x="14" y="14"/>
                    <a:pt x="11" y="15"/>
                  </a:cubicBezTo>
                  <a:cubicBezTo>
                    <a:pt x="7" y="16"/>
                    <a:pt x="4" y="17"/>
                    <a:pt x="2" y="17"/>
                  </a:cubicBezTo>
                  <a:cubicBezTo>
                    <a:pt x="1" y="17"/>
                    <a:pt x="0" y="18"/>
                    <a:pt x="0" y="19"/>
                  </a:cubicBezTo>
                  <a:cubicBezTo>
                    <a:pt x="0" y="20"/>
                    <a:pt x="1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5" y="20"/>
                    <a:pt x="9" y="19"/>
                    <a:pt x="13" y="18"/>
                  </a:cubicBezTo>
                  <a:cubicBezTo>
                    <a:pt x="20" y="16"/>
                    <a:pt x="28" y="13"/>
                    <a:pt x="35" y="10"/>
                  </a:cubicBezTo>
                  <a:cubicBezTo>
                    <a:pt x="38" y="8"/>
                    <a:pt x="41" y="7"/>
                    <a:pt x="44" y="6"/>
                  </a:cubicBezTo>
                  <a:cubicBezTo>
                    <a:pt x="45" y="6"/>
                    <a:pt x="46" y="5"/>
                    <a:pt x="47" y="5"/>
                  </a:cubicBezTo>
                  <a:cubicBezTo>
                    <a:pt x="47" y="4"/>
                    <a:pt x="48" y="4"/>
                    <a:pt x="48" y="4"/>
                  </a:cubicBezTo>
                  <a:cubicBezTo>
                    <a:pt x="49" y="3"/>
                    <a:pt x="50" y="2"/>
                    <a:pt x="49" y="1"/>
                  </a:cubicBezTo>
                  <a:cubicBezTo>
                    <a:pt x="49" y="1"/>
                    <a:pt x="48" y="0"/>
                    <a:pt x="4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7" name="Freeform 819"/>
            <p:cNvSpPr>
              <a:spLocks/>
            </p:cNvSpPr>
            <p:nvPr/>
          </p:nvSpPr>
          <p:spPr bwMode="auto">
            <a:xfrm>
              <a:off x="2777" y="1471"/>
              <a:ext cx="109" cy="38"/>
            </a:xfrm>
            <a:custGeom>
              <a:avLst/>
              <a:gdLst>
                <a:gd name="T0" fmla="*/ 43 w 46"/>
                <a:gd name="T1" fmla="*/ 0 h 16"/>
                <a:gd name="T2" fmla="*/ 40 w 46"/>
                <a:gd name="T3" fmla="*/ 1 h 16"/>
                <a:gd name="T4" fmla="*/ 20 w 46"/>
                <a:gd name="T5" fmla="*/ 7 h 16"/>
                <a:gd name="T6" fmla="*/ 1 w 46"/>
                <a:gd name="T7" fmla="*/ 12 h 16"/>
                <a:gd name="T8" fmla="*/ 0 w 46"/>
                <a:gd name="T9" fmla="*/ 14 h 16"/>
                <a:gd name="T10" fmla="*/ 2 w 46"/>
                <a:gd name="T11" fmla="*/ 16 h 16"/>
                <a:gd name="T12" fmla="*/ 2 w 46"/>
                <a:gd name="T13" fmla="*/ 16 h 16"/>
                <a:gd name="T14" fmla="*/ 24 w 46"/>
                <a:gd name="T15" fmla="*/ 9 h 16"/>
                <a:gd name="T16" fmla="*/ 37 w 46"/>
                <a:gd name="T17" fmla="*/ 5 h 16"/>
                <a:gd name="T18" fmla="*/ 41 w 46"/>
                <a:gd name="T19" fmla="*/ 4 h 16"/>
                <a:gd name="T20" fmla="*/ 43 w 46"/>
                <a:gd name="T21" fmla="*/ 4 h 16"/>
                <a:gd name="T22" fmla="*/ 43 w 46"/>
                <a:gd name="T23" fmla="*/ 4 h 16"/>
                <a:gd name="T24" fmla="*/ 43 w 46"/>
                <a:gd name="T25" fmla="*/ 4 h 16"/>
                <a:gd name="T26" fmla="*/ 44 w 46"/>
                <a:gd name="T27" fmla="*/ 4 h 16"/>
                <a:gd name="T28" fmla="*/ 45 w 46"/>
                <a:gd name="T29" fmla="*/ 3 h 16"/>
                <a:gd name="T30" fmla="*/ 44 w 46"/>
                <a:gd name="T31" fmla="*/ 0 h 16"/>
                <a:gd name="T32" fmla="*/ 43 w 46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6">
                  <a:moveTo>
                    <a:pt x="43" y="0"/>
                  </a:moveTo>
                  <a:cubicBezTo>
                    <a:pt x="42" y="0"/>
                    <a:pt x="42" y="0"/>
                    <a:pt x="40" y="1"/>
                  </a:cubicBezTo>
                  <a:cubicBezTo>
                    <a:pt x="36" y="2"/>
                    <a:pt x="28" y="4"/>
                    <a:pt x="20" y="7"/>
                  </a:cubicBezTo>
                  <a:cubicBezTo>
                    <a:pt x="12" y="9"/>
                    <a:pt x="4" y="11"/>
                    <a:pt x="1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5"/>
                    <a:pt x="15" y="12"/>
                    <a:pt x="24" y="9"/>
                  </a:cubicBezTo>
                  <a:cubicBezTo>
                    <a:pt x="29" y="8"/>
                    <a:pt x="33" y="6"/>
                    <a:pt x="37" y="5"/>
                  </a:cubicBezTo>
                  <a:cubicBezTo>
                    <a:pt x="38" y="5"/>
                    <a:pt x="40" y="4"/>
                    <a:pt x="41" y="4"/>
                  </a:cubicBezTo>
                  <a:cubicBezTo>
                    <a:pt x="42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4" y="4"/>
                    <a:pt x="44" y="4"/>
                  </a:cubicBezTo>
                  <a:cubicBezTo>
                    <a:pt x="44" y="4"/>
                    <a:pt x="45" y="3"/>
                    <a:pt x="45" y="3"/>
                  </a:cubicBezTo>
                  <a:cubicBezTo>
                    <a:pt x="46" y="2"/>
                    <a:pt x="45" y="1"/>
                    <a:pt x="44" y="0"/>
                  </a:cubicBezTo>
                  <a:cubicBezTo>
                    <a:pt x="44" y="0"/>
                    <a:pt x="44" y="0"/>
                    <a:pt x="4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8" name="Freeform 820"/>
            <p:cNvSpPr>
              <a:spLocks/>
            </p:cNvSpPr>
            <p:nvPr/>
          </p:nvSpPr>
          <p:spPr bwMode="auto">
            <a:xfrm>
              <a:off x="2779" y="1519"/>
              <a:ext cx="31" cy="14"/>
            </a:xfrm>
            <a:custGeom>
              <a:avLst/>
              <a:gdLst>
                <a:gd name="T0" fmla="*/ 10 w 13"/>
                <a:gd name="T1" fmla="*/ 0 h 6"/>
                <a:gd name="T2" fmla="*/ 10 w 13"/>
                <a:gd name="T3" fmla="*/ 0 h 6"/>
                <a:gd name="T4" fmla="*/ 6 w 13"/>
                <a:gd name="T5" fmla="*/ 1 h 6"/>
                <a:gd name="T6" fmla="*/ 3 w 13"/>
                <a:gd name="T7" fmla="*/ 2 h 6"/>
                <a:gd name="T8" fmla="*/ 3 w 13"/>
                <a:gd name="T9" fmla="*/ 2 h 6"/>
                <a:gd name="T10" fmla="*/ 3 w 13"/>
                <a:gd name="T11" fmla="*/ 2 h 6"/>
                <a:gd name="T12" fmla="*/ 2 w 13"/>
                <a:gd name="T13" fmla="*/ 2 h 6"/>
                <a:gd name="T14" fmla="*/ 0 w 13"/>
                <a:gd name="T15" fmla="*/ 3 h 6"/>
                <a:gd name="T16" fmla="*/ 1 w 13"/>
                <a:gd name="T17" fmla="*/ 5 h 6"/>
                <a:gd name="T18" fmla="*/ 3 w 13"/>
                <a:gd name="T19" fmla="*/ 6 h 6"/>
                <a:gd name="T20" fmla="*/ 3 w 13"/>
                <a:gd name="T21" fmla="*/ 6 h 6"/>
                <a:gd name="T22" fmla="*/ 7 w 13"/>
                <a:gd name="T23" fmla="*/ 4 h 6"/>
                <a:gd name="T24" fmla="*/ 10 w 13"/>
                <a:gd name="T25" fmla="*/ 3 h 6"/>
                <a:gd name="T26" fmla="*/ 10 w 13"/>
                <a:gd name="T27" fmla="*/ 3 h 6"/>
                <a:gd name="T28" fmla="*/ 11 w 13"/>
                <a:gd name="T29" fmla="*/ 3 h 6"/>
                <a:gd name="T30" fmla="*/ 11 w 13"/>
                <a:gd name="T31" fmla="*/ 4 h 6"/>
                <a:gd name="T32" fmla="*/ 13 w 13"/>
                <a:gd name="T33" fmla="*/ 3 h 6"/>
                <a:gd name="T34" fmla="*/ 12 w 13"/>
                <a:gd name="T35" fmla="*/ 0 h 6"/>
                <a:gd name="T36" fmla="*/ 10 w 13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6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5" y="6"/>
                    <a:pt x="6" y="5"/>
                    <a:pt x="7" y="4"/>
                  </a:cubicBezTo>
                  <a:cubicBezTo>
                    <a:pt x="9" y="4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4"/>
                    <a:pt x="11" y="4"/>
                  </a:cubicBezTo>
                  <a:cubicBezTo>
                    <a:pt x="12" y="4"/>
                    <a:pt x="13" y="3"/>
                    <a:pt x="13" y="3"/>
                  </a:cubicBezTo>
                  <a:cubicBezTo>
                    <a:pt x="13" y="2"/>
                    <a:pt x="13" y="1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9" name="Freeform 821"/>
            <p:cNvSpPr>
              <a:spLocks/>
            </p:cNvSpPr>
            <p:nvPr/>
          </p:nvSpPr>
          <p:spPr bwMode="auto">
            <a:xfrm>
              <a:off x="4903" y="3445"/>
              <a:ext cx="137" cy="33"/>
            </a:xfrm>
            <a:custGeom>
              <a:avLst/>
              <a:gdLst>
                <a:gd name="T0" fmla="*/ 2 w 58"/>
                <a:gd name="T1" fmla="*/ 0 h 14"/>
                <a:gd name="T2" fmla="*/ 0 w 58"/>
                <a:gd name="T3" fmla="*/ 1 h 14"/>
                <a:gd name="T4" fmla="*/ 1 w 58"/>
                <a:gd name="T5" fmla="*/ 4 h 14"/>
                <a:gd name="T6" fmla="*/ 13 w 58"/>
                <a:gd name="T7" fmla="*/ 8 h 14"/>
                <a:gd name="T8" fmla="*/ 39 w 58"/>
                <a:gd name="T9" fmla="*/ 12 h 14"/>
                <a:gd name="T10" fmla="*/ 50 w 58"/>
                <a:gd name="T11" fmla="*/ 14 h 14"/>
                <a:gd name="T12" fmla="*/ 56 w 58"/>
                <a:gd name="T13" fmla="*/ 14 h 14"/>
                <a:gd name="T14" fmla="*/ 56 w 58"/>
                <a:gd name="T15" fmla="*/ 14 h 14"/>
                <a:gd name="T16" fmla="*/ 58 w 58"/>
                <a:gd name="T17" fmla="*/ 12 h 14"/>
                <a:gd name="T18" fmla="*/ 56 w 58"/>
                <a:gd name="T19" fmla="*/ 10 h 14"/>
                <a:gd name="T20" fmla="*/ 56 w 58"/>
                <a:gd name="T21" fmla="*/ 10 h 14"/>
                <a:gd name="T22" fmla="*/ 56 w 58"/>
                <a:gd name="T23" fmla="*/ 10 h 14"/>
                <a:gd name="T24" fmla="*/ 56 w 58"/>
                <a:gd name="T25" fmla="*/ 10 h 14"/>
                <a:gd name="T26" fmla="*/ 47 w 58"/>
                <a:gd name="T27" fmla="*/ 9 h 14"/>
                <a:gd name="T28" fmla="*/ 22 w 58"/>
                <a:gd name="T29" fmla="*/ 5 h 14"/>
                <a:gd name="T30" fmla="*/ 10 w 58"/>
                <a:gd name="T31" fmla="*/ 3 h 14"/>
                <a:gd name="T32" fmla="*/ 3 w 58"/>
                <a:gd name="T33" fmla="*/ 0 h 14"/>
                <a:gd name="T34" fmla="*/ 2 w 58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14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4" y="5"/>
                    <a:pt x="8" y="6"/>
                    <a:pt x="13" y="8"/>
                  </a:cubicBezTo>
                  <a:cubicBezTo>
                    <a:pt x="21" y="9"/>
                    <a:pt x="31" y="11"/>
                    <a:pt x="39" y="12"/>
                  </a:cubicBezTo>
                  <a:cubicBezTo>
                    <a:pt x="43" y="13"/>
                    <a:pt x="47" y="13"/>
                    <a:pt x="50" y="14"/>
                  </a:cubicBezTo>
                  <a:cubicBezTo>
                    <a:pt x="53" y="14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7" y="14"/>
                    <a:pt x="58" y="13"/>
                    <a:pt x="58" y="12"/>
                  </a:cubicBezTo>
                  <a:cubicBezTo>
                    <a:pt x="58" y="11"/>
                    <a:pt x="57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5" y="10"/>
                    <a:pt x="51" y="10"/>
                    <a:pt x="47" y="9"/>
                  </a:cubicBezTo>
                  <a:cubicBezTo>
                    <a:pt x="40" y="8"/>
                    <a:pt x="31" y="7"/>
                    <a:pt x="22" y="5"/>
                  </a:cubicBezTo>
                  <a:cubicBezTo>
                    <a:pt x="18" y="4"/>
                    <a:pt x="14" y="4"/>
                    <a:pt x="10" y="3"/>
                  </a:cubicBezTo>
                  <a:cubicBezTo>
                    <a:pt x="7" y="2"/>
                    <a:pt x="4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0" name="Freeform 822"/>
            <p:cNvSpPr>
              <a:spLocks/>
            </p:cNvSpPr>
            <p:nvPr/>
          </p:nvSpPr>
          <p:spPr bwMode="auto">
            <a:xfrm>
              <a:off x="4898" y="3471"/>
              <a:ext cx="123" cy="40"/>
            </a:xfrm>
            <a:custGeom>
              <a:avLst/>
              <a:gdLst>
                <a:gd name="T0" fmla="*/ 2 w 52"/>
                <a:gd name="T1" fmla="*/ 0 h 17"/>
                <a:gd name="T2" fmla="*/ 0 w 52"/>
                <a:gd name="T3" fmla="*/ 1 h 17"/>
                <a:gd name="T4" fmla="*/ 1 w 52"/>
                <a:gd name="T5" fmla="*/ 4 h 17"/>
                <a:gd name="T6" fmla="*/ 12 w 52"/>
                <a:gd name="T7" fmla="*/ 7 h 17"/>
                <a:gd name="T8" fmla="*/ 36 w 52"/>
                <a:gd name="T9" fmla="*/ 12 h 17"/>
                <a:gd name="T10" fmla="*/ 45 w 52"/>
                <a:gd name="T11" fmla="*/ 15 h 17"/>
                <a:gd name="T12" fmla="*/ 48 w 52"/>
                <a:gd name="T13" fmla="*/ 16 h 17"/>
                <a:gd name="T14" fmla="*/ 49 w 52"/>
                <a:gd name="T15" fmla="*/ 16 h 17"/>
                <a:gd name="T16" fmla="*/ 49 w 52"/>
                <a:gd name="T17" fmla="*/ 16 h 17"/>
                <a:gd name="T18" fmla="*/ 49 w 52"/>
                <a:gd name="T19" fmla="*/ 16 h 17"/>
                <a:gd name="T20" fmla="*/ 50 w 52"/>
                <a:gd name="T21" fmla="*/ 17 h 17"/>
                <a:gd name="T22" fmla="*/ 52 w 52"/>
                <a:gd name="T23" fmla="*/ 16 h 17"/>
                <a:gd name="T24" fmla="*/ 52 w 52"/>
                <a:gd name="T25" fmla="*/ 13 h 17"/>
                <a:gd name="T26" fmla="*/ 50 w 52"/>
                <a:gd name="T27" fmla="*/ 12 h 17"/>
                <a:gd name="T28" fmla="*/ 41 w 52"/>
                <a:gd name="T29" fmla="*/ 10 h 17"/>
                <a:gd name="T30" fmla="*/ 19 w 52"/>
                <a:gd name="T31" fmla="*/ 4 h 17"/>
                <a:gd name="T32" fmla="*/ 3 w 52"/>
                <a:gd name="T33" fmla="*/ 0 h 17"/>
                <a:gd name="T34" fmla="*/ 2 w 52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17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3" y="5"/>
                    <a:pt x="7" y="6"/>
                    <a:pt x="12" y="7"/>
                  </a:cubicBezTo>
                  <a:cubicBezTo>
                    <a:pt x="19" y="9"/>
                    <a:pt x="28" y="11"/>
                    <a:pt x="36" y="12"/>
                  </a:cubicBezTo>
                  <a:cubicBezTo>
                    <a:pt x="39" y="13"/>
                    <a:pt x="43" y="14"/>
                    <a:pt x="45" y="15"/>
                  </a:cubicBezTo>
                  <a:cubicBezTo>
                    <a:pt x="46" y="15"/>
                    <a:pt x="47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50" y="17"/>
                    <a:pt x="50" y="17"/>
                  </a:cubicBezTo>
                  <a:cubicBezTo>
                    <a:pt x="51" y="17"/>
                    <a:pt x="51" y="16"/>
                    <a:pt x="52" y="16"/>
                  </a:cubicBezTo>
                  <a:cubicBezTo>
                    <a:pt x="52" y="15"/>
                    <a:pt x="52" y="14"/>
                    <a:pt x="52" y="13"/>
                  </a:cubicBezTo>
                  <a:cubicBezTo>
                    <a:pt x="51" y="13"/>
                    <a:pt x="51" y="13"/>
                    <a:pt x="50" y="12"/>
                  </a:cubicBezTo>
                  <a:cubicBezTo>
                    <a:pt x="49" y="12"/>
                    <a:pt x="45" y="11"/>
                    <a:pt x="41" y="10"/>
                  </a:cubicBezTo>
                  <a:cubicBezTo>
                    <a:pt x="35" y="8"/>
                    <a:pt x="27" y="6"/>
                    <a:pt x="19" y="4"/>
                  </a:cubicBezTo>
                  <a:cubicBezTo>
                    <a:pt x="12" y="3"/>
                    <a:pt x="5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1" name="Freeform 823"/>
            <p:cNvSpPr>
              <a:spLocks/>
            </p:cNvSpPr>
            <p:nvPr/>
          </p:nvSpPr>
          <p:spPr bwMode="auto">
            <a:xfrm>
              <a:off x="4886" y="3495"/>
              <a:ext cx="36" cy="19"/>
            </a:xfrm>
            <a:custGeom>
              <a:avLst/>
              <a:gdLst>
                <a:gd name="T0" fmla="*/ 2 w 15"/>
                <a:gd name="T1" fmla="*/ 0 h 8"/>
                <a:gd name="T2" fmla="*/ 1 w 15"/>
                <a:gd name="T3" fmla="*/ 1 h 8"/>
                <a:gd name="T4" fmla="*/ 1 w 15"/>
                <a:gd name="T5" fmla="*/ 3 h 8"/>
                <a:gd name="T6" fmla="*/ 4 w 15"/>
                <a:gd name="T7" fmla="*/ 6 h 8"/>
                <a:gd name="T8" fmla="*/ 9 w 15"/>
                <a:gd name="T9" fmla="*/ 6 h 8"/>
                <a:gd name="T10" fmla="*/ 11 w 15"/>
                <a:gd name="T11" fmla="*/ 7 h 8"/>
                <a:gd name="T12" fmla="*/ 11 w 15"/>
                <a:gd name="T13" fmla="*/ 7 h 8"/>
                <a:gd name="T14" fmla="*/ 13 w 15"/>
                <a:gd name="T15" fmla="*/ 8 h 8"/>
                <a:gd name="T16" fmla="*/ 14 w 15"/>
                <a:gd name="T17" fmla="*/ 8 h 8"/>
                <a:gd name="T18" fmla="*/ 15 w 15"/>
                <a:gd name="T19" fmla="*/ 5 h 8"/>
                <a:gd name="T20" fmla="*/ 11 w 15"/>
                <a:gd name="T21" fmla="*/ 3 h 8"/>
                <a:gd name="T22" fmla="*/ 6 w 15"/>
                <a:gd name="T23" fmla="*/ 2 h 8"/>
                <a:gd name="T24" fmla="*/ 5 w 15"/>
                <a:gd name="T25" fmla="*/ 2 h 8"/>
                <a:gd name="T26" fmla="*/ 4 w 15"/>
                <a:gd name="T27" fmla="*/ 1 h 8"/>
                <a:gd name="T28" fmla="*/ 2 w 15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8">
                  <a:moveTo>
                    <a:pt x="2" y="0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" y="5"/>
                    <a:pt x="3" y="5"/>
                    <a:pt x="4" y="6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10" y="6"/>
                    <a:pt x="10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5" y="7"/>
                    <a:pt x="15" y="6"/>
                    <a:pt x="15" y="5"/>
                  </a:cubicBezTo>
                  <a:cubicBezTo>
                    <a:pt x="14" y="4"/>
                    <a:pt x="12" y="3"/>
                    <a:pt x="11" y="3"/>
                  </a:cubicBezTo>
                  <a:cubicBezTo>
                    <a:pt x="9" y="2"/>
                    <a:pt x="8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2" name="Freeform 824"/>
            <p:cNvSpPr>
              <a:spLocks noEditPoints="1"/>
            </p:cNvSpPr>
            <p:nvPr/>
          </p:nvSpPr>
          <p:spPr bwMode="auto">
            <a:xfrm>
              <a:off x="4820" y="3339"/>
              <a:ext cx="320" cy="303"/>
            </a:xfrm>
            <a:custGeom>
              <a:avLst/>
              <a:gdLst>
                <a:gd name="T0" fmla="*/ 22 w 135"/>
                <a:gd name="T1" fmla="*/ 91 h 128"/>
                <a:gd name="T2" fmla="*/ 91 w 135"/>
                <a:gd name="T3" fmla="*/ 124 h 128"/>
                <a:gd name="T4" fmla="*/ 88 w 135"/>
                <a:gd name="T5" fmla="*/ 122 h 128"/>
                <a:gd name="T6" fmla="*/ 86 w 135"/>
                <a:gd name="T7" fmla="*/ 121 h 128"/>
                <a:gd name="T8" fmla="*/ 84 w 135"/>
                <a:gd name="T9" fmla="*/ 119 h 128"/>
                <a:gd name="T10" fmla="*/ 34 w 135"/>
                <a:gd name="T11" fmla="*/ 102 h 128"/>
                <a:gd name="T12" fmla="*/ 17 w 135"/>
                <a:gd name="T13" fmla="*/ 99 h 128"/>
                <a:gd name="T14" fmla="*/ 119 w 135"/>
                <a:gd name="T15" fmla="*/ 37 h 128"/>
                <a:gd name="T16" fmla="*/ 116 w 135"/>
                <a:gd name="T17" fmla="*/ 63 h 128"/>
                <a:gd name="T18" fmla="*/ 20 w 135"/>
                <a:gd name="T19" fmla="*/ 87 h 128"/>
                <a:gd name="T20" fmla="*/ 42 w 135"/>
                <a:gd name="T21" fmla="*/ 11 h 128"/>
                <a:gd name="T22" fmla="*/ 64 w 135"/>
                <a:gd name="T23" fmla="*/ 17 h 128"/>
                <a:gd name="T24" fmla="*/ 60 w 135"/>
                <a:gd name="T25" fmla="*/ 31 h 128"/>
                <a:gd name="T26" fmla="*/ 77 w 135"/>
                <a:gd name="T27" fmla="*/ 36 h 128"/>
                <a:gd name="T28" fmla="*/ 85 w 135"/>
                <a:gd name="T29" fmla="*/ 33 h 128"/>
                <a:gd name="T30" fmla="*/ 88 w 135"/>
                <a:gd name="T31" fmla="*/ 21 h 128"/>
                <a:gd name="T32" fmla="*/ 118 w 135"/>
                <a:gd name="T33" fmla="*/ 24 h 128"/>
                <a:gd name="T34" fmla="*/ 95 w 135"/>
                <a:gd name="T35" fmla="*/ 110 h 128"/>
                <a:gd name="T36" fmla="*/ 22 w 135"/>
                <a:gd name="T37" fmla="*/ 86 h 128"/>
                <a:gd name="T38" fmla="*/ 20 w 135"/>
                <a:gd name="T39" fmla="*/ 87 h 128"/>
                <a:gd name="T40" fmla="*/ 74 w 135"/>
                <a:gd name="T41" fmla="*/ 4 h 128"/>
                <a:gd name="T42" fmla="*/ 87 w 135"/>
                <a:gd name="T43" fmla="*/ 6 h 128"/>
                <a:gd name="T44" fmla="*/ 84 w 135"/>
                <a:gd name="T45" fmla="*/ 23 h 128"/>
                <a:gd name="T46" fmla="*/ 81 w 135"/>
                <a:gd name="T47" fmla="*/ 31 h 128"/>
                <a:gd name="T48" fmla="*/ 77 w 135"/>
                <a:gd name="T49" fmla="*/ 32 h 128"/>
                <a:gd name="T50" fmla="*/ 77 w 135"/>
                <a:gd name="T51" fmla="*/ 32 h 128"/>
                <a:gd name="T52" fmla="*/ 64 w 135"/>
                <a:gd name="T53" fmla="*/ 29 h 128"/>
                <a:gd name="T54" fmla="*/ 72 w 135"/>
                <a:gd name="T55" fmla="*/ 4 h 128"/>
                <a:gd name="T56" fmla="*/ 74 w 135"/>
                <a:gd name="T57" fmla="*/ 0 h 128"/>
                <a:gd name="T58" fmla="*/ 67 w 135"/>
                <a:gd name="T59" fmla="*/ 5 h 128"/>
                <a:gd name="T60" fmla="*/ 44 w 135"/>
                <a:gd name="T61" fmla="*/ 7 h 128"/>
                <a:gd name="T62" fmla="*/ 42 w 135"/>
                <a:gd name="T63" fmla="*/ 6 h 128"/>
                <a:gd name="T64" fmla="*/ 39 w 135"/>
                <a:gd name="T65" fmla="*/ 7 h 128"/>
                <a:gd name="T66" fmla="*/ 0 w 135"/>
                <a:gd name="T67" fmla="*/ 86 h 128"/>
                <a:gd name="T68" fmla="*/ 17 w 135"/>
                <a:gd name="T69" fmla="*/ 90 h 128"/>
                <a:gd name="T70" fmla="*/ 12 w 135"/>
                <a:gd name="T71" fmla="*/ 102 h 128"/>
                <a:gd name="T72" fmla="*/ 14 w 135"/>
                <a:gd name="T73" fmla="*/ 103 h 128"/>
                <a:gd name="T74" fmla="*/ 17 w 135"/>
                <a:gd name="T75" fmla="*/ 103 h 128"/>
                <a:gd name="T76" fmla="*/ 84 w 135"/>
                <a:gd name="T77" fmla="*/ 125 h 128"/>
                <a:gd name="T78" fmla="*/ 91 w 135"/>
                <a:gd name="T79" fmla="*/ 128 h 128"/>
                <a:gd name="T80" fmla="*/ 94 w 135"/>
                <a:gd name="T81" fmla="*/ 127 h 128"/>
                <a:gd name="T82" fmla="*/ 134 w 135"/>
                <a:gd name="T83" fmla="*/ 40 h 128"/>
                <a:gd name="T84" fmla="*/ 133 w 135"/>
                <a:gd name="T85" fmla="*/ 37 h 128"/>
                <a:gd name="T86" fmla="*/ 124 w 135"/>
                <a:gd name="T87" fmla="*/ 26 h 128"/>
                <a:gd name="T88" fmla="*/ 125 w 135"/>
                <a:gd name="T89" fmla="*/ 24 h 128"/>
                <a:gd name="T90" fmla="*/ 126 w 135"/>
                <a:gd name="T91" fmla="*/ 22 h 128"/>
                <a:gd name="T92" fmla="*/ 124 w 135"/>
                <a:gd name="T93" fmla="*/ 20 h 128"/>
                <a:gd name="T94" fmla="*/ 122 w 135"/>
                <a:gd name="T95" fmla="*/ 20 h 128"/>
                <a:gd name="T96" fmla="*/ 119 w 135"/>
                <a:gd name="T97" fmla="*/ 20 h 128"/>
                <a:gd name="T98" fmla="*/ 89 w 135"/>
                <a:gd name="T99" fmla="*/ 17 h 128"/>
                <a:gd name="T100" fmla="*/ 92 w 135"/>
                <a:gd name="T101" fmla="*/ 5 h 128"/>
                <a:gd name="T102" fmla="*/ 90 w 135"/>
                <a:gd name="T103" fmla="*/ 2 h 128"/>
                <a:gd name="T104" fmla="*/ 74 w 135"/>
                <a:gd name="T10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5" h="128">
                  <a:moveTo>
                    <a:pt x="17" y="99"/>
                  </a:moveTo>
                  <a:cubicBezTo>
                    <a:pt x="19" y="96"/>
                    <a:pt x="20" y="94"/>
                    <a:pt x="22" y="91"/>
                  </a:cubicBezTo>
                  <a:cubicBezTo>
                    <a:pt x="47" y="96"/>
                    <a:pt x="71" y="104"/>
                    <a:pt x="95" y="114"/>
                  </a:cubicBezTo>
                  <a:cubicBezTo>
                    <a:pt x="93" y="117"/>
                    <a:pt x="92" y="120"/>
                    <a:pt x="91" y="124"/>
                  </a:cubicBezTo>
                  <a:cubicBezTo>
                    <a:pt x="90" y="123"/>
                    <a:pt x="90" y="123"/>
                    <a:pt x="89" y="123"/>
                  </a:cubicBezTo>
                  <a:cubicBezTo>
                    <a:pt x="89" y="123"/>
                    <a:pt x="89" y="122"/>
                    <a:pt x="88" y="122"/>
                  </a:cubicBezTo>
                  <a:cubicBezTo>
                    <a:pt x="88" y="122"/>
                    <a:pt x="87" y="121"/>
                    <a:pt x="86" y="121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6" y="120"/>
                    <a:pt x="85" y="119"/>
                    <a:pt x="84" y="119"/>
                  </a:cubicBezTo>
                  <a:cubicBezTo>
                    <a:pt x="84" y="119"/>
                    <a:pt x="84" y="119"/>
                    <a:pt x="84" y="119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67" y="114"/>
                    <a:pt x="50" y="108"/>
                    <a:pt x="34" y="102"/>
                  </a:cubicBezTo>
                  <a:cubicBezTo>
                    <a:pt x="29" y="101"/>
                    <a:pt x="23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moveTo>
                    <a:pt x="100" y="101"/>
                  </a:moveTo>
                  <a:cubicBezTo>
                    <a:pt x="104" y="79"/>
                    <a:pt x="111" y="57"/>
                    <a:pt x="119" y="37"/>
                  </a:cubicBezTo>
                  <a:cubicBezTo>
                    <a:pt x="122" y="38"/>
                    <a:pt x="125" y="40"/>
                    <a:pt x="129" y="40"/>
                  </a:cubicBezTo>
                  <a:cubicBezTo>
                    <a:pt x="123" y="47"/>
                    <a:pt x="120" y="55"/>
                    <a:pt x="116" y="63"/>
                  </a:cubicBezTo>
                  <a:cubicBezTo>
                    <a:pt x="111" y="76"/>
                    <a:pt x="106" y="88"/>
                    <a:pt x="100" y="101"/>
                  </a:cubicBezTo>
                  <a:moveTo>
                    <a:pt x="20" y="87"/>
                  </a:moveTo>
                  <a:cubicBezTo>
                    <a:pt x="15" y="86"/>
                    <a:pt x="10" y="85"/>
                    <a:pt x="5" y="84"/>
                  </a:cubicBezTo>
                  <a:cubicBezTo>
                    <a:pt x="20" y="61"/>
                    <a:pt x="33" y="37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50" y="13"/>
                    <a:pt x="57" y="15"/>
                    <a:pt x="64" y="17"/>
                  </a:cubicBezTo>
                  <a:cubicBezTo>
                    <a:pt x="63" y="21"/>
                    <a:pt x="61" y="25"/>
                    <a:pt x="59" y="29"/>
                  </a:cubicBezTo>
                  <a:cubicBezTo>
                    <a:pt x="59" y="30"/>
                    <a:pt x="59" y="31"/>
                    <a:pt x="60" y="31"/>
                  </a:cubicBezTo>
                  <a:cubicBezTo>
                    <a:pt x="61" y="33"/>
                    <a:pt x="64" y="34"/>
                    <a:pt x="67" y="35"/>
                  </a:cubicBezTo>
                  <a:cubicBezTo>
                    <a:pt x="71" y="35"/>
                    <a:pt x="74" y="36"/>
                    <a:pt x="77" y="36"/>
                  </a:cubicBezTo>
                  <a:cubicBezTo>
                    <a:pt x="79" y="36"/>
                    <a:pt x="80" y="36"/>
                    <a:pt x="81" y="36"/>
                  </a:cubicBezTo>
                  <a:cubicBezTo>
                    <a:pt x="83" y="35"/>
                    <a:pt x="84" y="35"/>
                    <a:pt x="85" y="33"/>
                  </a:cubicBezTo>
                  <a:cubicBezTo>
                    <a:pt x="85" y="33"/>
                    <a:pt x="86" y="32"/>
                    <a:pt x="86" y="31"/>
                  </a:cubicBezTo>
                  <a:cubicBezTo>
                    <a:pt x="87" y="28"/>
                    <a:pt x="88" y="25"/>
                    <a:pt x="88" y="21"/>
                  </a:cubicBezTo>
                  <a:cubicBezTo>
                    <a:pt x="98" y="23"/>
                    <a:pt x="108" y="23"/>
                    <a:pt x="118" y="24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9" y="24"/>
                    <a:pt x="119" y="24"/>
                    <a:pt x="120" y="24"/>
                  </a:cubicBezTo>
                  <a:cubicBezTo>
                    <a:pt x="108" y="51"/>
                    <a:pt x="99" y="80"/>
                    <a:pt x="95" y="110"/>
                  </a:cubicBezTo>
                  <a:cubicBezTo>
                    <a:pt x="71" y="100"/>
                    <a:pt x="47" y="92"/>
                    <a:pt x="23" y="87"/>
                  </a:cubicBezTo>
                  <a:cubicBezTo>
                    <a:pt x="23" y="87"/>
                    <a:pt x="23" y="87"/>
                    <a:pt x="22" y="86"/>
                  </a:cubicBezTo>
                  <a:cubicBezTo>
                    <a:pt x="22" y="86"/>
                    <a:pt x="21" y="86"/>
                    <a:pt x="21" y="86"/>
                  </a:cubicBezTo>
                  <a:cubicBezTo>
                    <a:pt x="21" y="86"/>
                    <a:pt x="20" y="86"/>
                    <a:pt x="20" y="87"/>
                  </a:cubicBezTo>
                  <a:moveTo>
                    <a:pt x="72" y="4"/>
                  </a:moveTo>
                  <a:cubicBezTo>
                    <a:pt x="73" y="4"/>
                    <a:pt x="73" y="4"/>
                    <a:pt x="74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80" y="5"/>
                    <a:pt x="83" y="5"/>
                    <a:pt x="87" y="6"/>
                  </a:cubicBezTo>
                  <a:cubicBezTo>
                    <a:pt x="87" y="7"/>
                    <a:pt x="87" y="8"/>
                    <a:pt x="86" y="10"/>
                  </a:cubicBezTo>
                  <a:cubicBezTo>
                    <a:pt x="85" y="14"/>
                    <a:pt x="85" y="18"/>
                    <a:pt x="84" y="23"/>
                  </a:cubicBezTo>
                  <a:cubicBezTo>
                    <a:pt x="83" y="25"/>
                    <a:pt x="83" y="27"/>
                    <a:pt x="82" y="28"/>
                  </a:cubicBezTo>
                  <a:cubicBezTo>
                    <a:pt x="82" y="30"/>
                    <a:pt x="82" y="31"/>
                    <a:pt x="81" y="31"/>
                  </a:cubicBezTo>
                  <a:cubicBezTo>
                    <a:pt x="81" y="31"/>
                    <a:pt x="81" y="31"/>
                    <a:pt x="80" y="32"/>
                  </a:cubicBezTo>
                  <a:cubicBezTo>
                    <a:pt x="80" y="32"/>
                    <a:pt x="79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5" y="32"/>
                    <a:pt x="71" y="31"/>
                    <a:pt x="69" y="31"/>
                  </a:cubicBezTo>
                  <a:cubicBezTo>
                    <a:pt x="67" y="30"/>
                    <a:pt x="65" y="29"/>
                    <a:pt x="64" y="29"/>
                  </a:cubicBezTo>
                  <a:cubicBezTo>
                    <a:pt x="67" y="21"/>
                    <a:pt x="70" y="11"/>
                    <a:pt x="71" y="5"/>
                  </a:cubicBezTo>
                  <a:cubicBezTo>
                    <a:pt x="71" y="5"/>
                    <a:pt x="72" y="5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moveTo>
                    <a:pt x="74" y="0"/>
                  </a:moveTo>
                  <a:cubicBezTo>
                    <a:pt x="73" y="0"/>
                    <a:pt x="71" y="0"/>
                    <a:pt x="70" y="1"/>
                  </a:cubicBezTo>
                  <a:cubicBezTo>
                    <a:pt x="69" y="2"/>
                    <a:pt x="68" y="3"/>
                    <a:pt x="67" y="5"/>
                  </a:cubicBezTo>
                  <a:cubicBezTo>
                    <a:pt x="67" y="7"/>
                    <a:pt x="66" y="10"/>
                    <a:pt x="65" y="13"/>
                  </a:cubicBezTo>
                  <a:cubicBezTo>
                    <a:pt x="58" y="11"/>
                    <a:pt x="51" y="9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2" y="6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0" y="6"/>
                    <a:pt x="39" y="6"/>
                    <a:pt x="39" y="7"/>
                  </a:cubicBezTo>
                  <a:cubicBezTo>
                    <a:pt x="29" y="34"/>
                    <a:pt x="16" y="60"/>
                    <a:pt x="0" y="84"/>
                  </a:cubicBezTo>
                  <a:cubicBezTo>
                    <a:pt x="0" y="85"/>
                    <a:pt x="0" y="86"/>
                    <a:pt x="0" y="86"/>
                  </a:cubicBezTo>
                  <a:cubicBezTo>
                    <a:pt x="0" y="87"/>
                    <a:pt x="1" y="88"/>
                    <a:pt x="1" y="88"/>
                  </a:cubicBezTo>
                  <a:cubicBezTo>
                    <a:pt x="7" y="88"/>
                    <a:pt x="12" y="89"/>
                    <a:pt x="17" y="90"/>
                  </a:cubicBezTo>
                  <a:cubicBezTo>
                    <a:pt x="15" y="94"/>
                    <a:pt x="14" y="97"/>
                    <a:pt x="12" y="100"/>
                  </a:cubicBezTo>
                  <a:cubicBezTo>
                    <a:pt x="11" y="101"/>
                    <a:pt x="11" y="102"/>
                    <a:pt x="12" y="102"/>
                  </a:cubicBezTo>
                  <a:cubicBezTo>
                    <a:pt x="12" y="103"/>
                    <a:pt x="13" y="103"/>
                    <a:pt x="13" y="103"/>
                  </a:cubicBezTo>
                  <a:cubicBezTo>
                    <a:pt x="14" y="103"/>
                    <a:pt x="14" y="103"/>
                    <a:pt x="14" y="103"/>
                  </a:cubicBezTo>
                  <a:cubicBezTo>
                    <a:pt x="15" y="103"/>
                    <a:pt x="16" y="103"/>
                    <a:pt x="17" y="103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22" y="103"/>
                    <a:pt x="27" y="105"/>
                    <a:pt x="32" y="106"/>
                  </a:cubicBezTo>
                  <a:cubicBezTo>
                    <a:pt x="50" y="112"/>
                    <a:pt x="67" y="118"/>
                    <a:pt x="84" y="125"/>
                  </a:cubicBezTo>
                  <a:cubicBezTo>
                    <a:pt x="85" y="125"/>
                    <a:pt x="85" y="126"/>
                    <a:pt x="86" y="126"/>
                  </a:cubicBezTo>
                  <a:cubicBezTo>
                    <a:pt x="88" y="127"/>
                    <a:pt x="90" y="128"/>
                    <a:pt x="91" y="128"/>
                  </a:cubicBezTo>
                  <a:cubicBezTo>
                    <a:pt x="91" y="128"/>
                    <a:pt x="92" y="128"/>
                    <a:pt x="92" y="128"/>
                  </a:cubicBezTo>
                  <a:cubicBezTo>
                    <a:pt x="93" y="128"/>
                    <a:pt x="93" y="128"/>
                    <a:pt x="94" y="127"/>
                  </a:cubicBezTo>
                  <a:cubicBezTo>
                    <a:pt x="102" y="106"/>
                    <a:pt x="111" y="86"/>
                    <a:pt x="120" y="65"/>
                  </a:cubicBezTo>
                  <a:cubicBezTo>
                    <a:pt x="124" y="56"/>
                    <a:pt x="128" y="47"/>
                    <a:pt x="134" y="40"/>
                  </a:cubicBezTo>
                  <a:cubicBezTo>
                    <a:pt x="135" y="40"/>
                    <a:pt x="135" y="39"/>
                    <a:pt x="134" y="38"/>
                  </a:cubicBezTo>
                  <a:cubicBezTo>
                    <a:pt x="134" y="37"/>
                    <a:pt x="133" y="37"/>
                    <a:pt x="133" y="37"/>
                  </a:cubicBezTo>
                  <a:cubicBezTo>
                    <a:pt x="129" y="36"/>
                    <a:pt x="125" y="35"/>
                    <a:pt x="121" y="33"/>
                  </a:cubicBezTo>
                  <a:cubicBezTo>
                    <a:pt x="122" y="30"/>
                    <a:pt x="123" y="28"/>
                    <a:pt x="124" y="26"/>
                  </a:cubicBezTo>
                  <a:cubicBezTo>
                    <a:pt x="124" y="25"/>
                    <a:pt x="124" y="25"/>
                    <a:pt x="124" y="25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24"/>
                    <a:pt x="125" y="24"/>
                    <a:pt x="126" y="23"/>
                  </a:cubicBezTo>
                  <a:cubicBezTo>
                    <a:pt x="126" y="23"/>
                    <a:pt x="126" y="23"/>
                    <a:pt x="126" y="22"/>
                  </a:cubicBezTo>
                  <a:cubicBezTo>
                    <a:pt x="126" y="22"/>
                    <a:pt x="126" y="21"/>
                    <a:pt x="126" y="21"/>
                  </a:cubicBezTo>
                  <a:cubicBezTo>
                    <a:pt x="125" y="20"/>
                    <a:pt x="124" y="20"/>
                    <a:pt x="124" y="2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1" y="20"/>
                  </a:cubicBezTo>
                  <a:cubicBezTo>
                    <a:pt x="120" y="20"/>
                    <a:pt x="120" y="20"/>
                    <a:pt x="119" y="20"/>
                  </a:cubicBezTo>
                  <a:cubicBezTo>
                    <a:pt x="108" y="19"/>
                    <a:pt x="99" y="19"/>
                    <a:pt x="89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90" y="14"/>
                    <a:pt x="90" y="12"/>
                    <a:pt x="91" y="10"/>
                  </a:cubicBezTo>
                  <a:cubicBezTo>
                    <a:pt x="91" y="8"/>
                    <a:pt x="92" y="6"/>
                    <a:pt x="92" y="5"/>
                  </a:cubicBezTo>
                  <a:cubicBezTo>
                    <a:pt x="92" y="4"/>
                    <a:pt x="92" y="4"/>
                    <a:pt x="92" y="3"/>
                  </a:cubicBezTo>
                  <a:cubicBezTo>
                    <a:pt x="92" y="3"/>
                    <a:pt x="91" y="2"/>
                    <a:pt x="90" y="2"/>
                  </a:cubicBezTo>
                  <a:cubicBezTo>
                    <a:pt x="86" y="1"/>
                    <a:pt x="81" y="1"/>
                    <a:pt x="76" y="0"/>
                  </a:cubicBezTo>
                  <a:cubicBezTo>
                    <a:pt x="76" y="0"/>
                    <a:pt x="75" y="0"/>
                    <a:pt x="7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3" name="Freeform 825"/>
            <p:cNvSpPr>
              <a:spLocks noEditPoints="1"/>
            </p:cNvSpPr>
            <p:nvPr/>
          </p:nvSpPr>
          <p:spPr bwMode="auto">
            <a:xfrm>
              <a:off x="3269" y="2690"/>
              <a:ext cx="408" cy="377"/>
            </a:xfrm>
            <a:custGeom>
              <a:avLst/>
              <a:gdLst>
                <a:gd name="T0" fmla="*/ 167 w 172"/>
                <a:gd name="T1" fmla="*/ 113 h 159"/>
                <a:gd name="T2" fmla="*/ 152 w 172"/>
                <a:gd name="T3" fmla="*/ 152 h 159"/>
                <a:gd name="T4" fmla="*/ 130 w 172"/>
                <a:gd name="T5" fmla="*/ 117 h 159"/>
                <a:gd name="T6" fmla="*/ 142 w 172"/>
                <a:gd name="T7" fmla="*/ 102 h 159"/>
                <a:gd name="T8" fmla="*/ 146 w 172"/>
                <a:gd name="T9" fmla="*/ 102 h 159"/>
                <a:gd name="T10" fmla="*/ 140 w 172"/>
                <a:gd name="T11" fmla="*/ 78 h 159"/>
                <a:gd name="T12" fmla="*/ 140 w 172"/>
                <a:gd name="T13" fmla="*/ 100 h 159"/>
                <a:gd name="T14" fmla="*/ 97 w 172"/>
                <a:gd name="T15" fmla="*/ 91 h 159"/>
                <a:gd name="T16" fmla="*/ 114 w 172"/>
                <a:gd name="T17" fmla="*/ 77 h 159"/>
                <a:gd name="T18" fmla="*/ 119 w 172"/>
                <a:gd name="T19" fmla="*/ 92 h 159"/>
                <a:gd name="T20" fmla="*/ 92 w 172"/>
                <a:gd name="T21" fmla="*/ 68 h 159"/>
                <a:gd name="T22" fmla="*/ 110 w 172"/>
                <a:gd name="T23" fmla="*/ 76 h 159"/>
                <a:gd name="T24" fmla="*/ 83 w 172"/>
                <a:gd name="T25" fmla="*/ 55 h 159"/>
                <a:gd name="T26" fmla="*/ 79 w 172"/>
                <a:gd name="T27" fmla="*/ 65 h 159"/>
                <a:gd name="T28" fmla="*/ 64 w 172"/>
                <a:gd name="T29" fmla="*/ 46 h 159"/>
                <a:gd name="T30" fmla="*/ 83 w 172"/>
                <a:gd name="T31" fmla="*/ 42 h 159"/>
                <a:gd name="T32" fmla="*/ 61 w 172"/>
                <a:gd name="T33" fmla="*/ 29 h 159"/>
                <a:gd name="T34" fmla="*/ 45 w 172"/>
                <a:gd name="T35" fmla="*/ 41 h 159"/>
                <a:gd name="T36" fmla="*/ 5 w 172"/>
                <a:gd name="T37" fmla="*/ 155 h 159"/>
                <a:gd name="T38" fmla="*/ 24 w 172"/>
                <a:gd name="T39" fmla="*/ 23 h 159"/>
                <a:gd name="T40" fmla="*/ 35 w 172"/>
                <a:gd name="T41" fmla="*/ 46 h 159"/>
                <a:gd name="T42" fmla="*/ 60 w 172"/>
                <a:gd name="T43" fmla="*/ 47 h 159"/>
                <a:gd name="T44" fmla="*/ 62 w 172"/>
                <a:gd name="T45" fmla="*/ 69 h 159"/>
                <a:gd name="T46" fmla="*/ 62 w 172"/>
                <a:gd name="T47" fmla="*/ 70 h 159"/>
                <a:gd name="T48" fmla="*/ 63 w 172"/>
                <a:gd name="T49" fmla="*/ 70 h 159"/>
                <a:gd name="T50" fmla="*/ 79 w 172"/>
                <a:gd name="T51" fmla="*/ 69 h 159"/>
                <a:gd name="T52" fmla="*/ 92 w 172"/>
                <a:gd name="T53" fmla="*/ 95 h 159"/>
                <a:gd name="T54" fmla="*/ 120 w 172"/>
                <a:gd name="T55" fmla="*/ 118 h 159"/>
                <a:gd name="T56" fmla="*/ 130 w 172"/>
                <a:gd name="T57" fmla="*/ 121 h 159"/>
                <a:gd name="T58" fmla="*/ 5 w 172"/>
                <a:gd name="T59" fmla="*/ 155 h 159"/>
                <a:gd name="T60" fmla="*/ 56 w 172"/>
                <a:gd name="T61" fmla="*/ 13 h 159"/>
                <a:gd name="T62" fmla="*/ 8 w 172"/>
                <a:gd name="T63" fmla="*/ 19 h 159"/>
                <a:gd name="T64" fmla="*/ 51 w 172"/>
                <a:gd name="T65" fmla="*/ 4 h 159"/>
                <a:gd name="T66" fmla="*/ 58 w 172"/>
                <a:gd name="T67" fmla="*/ 0 h 159"/>
                <a:gd name="T68" fmla="*/ 29 w 172"/>
                <a:gd name="T69" fmla="*/ 2 h 159"/>
                <a:gd name="T70" fmla="*/ 2 w 172"/>
                <a:gd name="T71" fmla="*/ 20 h 159"/>
                <a:gd name="T72" fmla="*/ 1 w 172"/>
                <a:gd name="T73" fmla="*/ 21 h 159"/>
                <a:gd name="T74" fmla="*/ 0 w 172"/>
                <a:gd name="T75" fmla="*/ 157 h 159"/>
                <a:gd name="T76" fmla="*/ 149 w 172"/>
                <a:gd name="T77" fmla="*/ 157 h 159"/>
                <a:gd name="T78" fmla="*/ 152 w 172"/>
                <a:gd name="T79" fmla="*/ 158 h 159"/>
                <a:gd name="T80" fmla="*/ 155 w 172"/>
                <a:gd name="T81" fmla="*/ 154 h 159"/>
                <a:gd name="T82" fmla="*/ 171 w 172"/>
                <a:gd name="T83" fmla="*/ 131 h 159"/>
                <a:gd name="T84" fmla="*/ 171 w 172"/>
                <a:gd name="T85" fmla="*/ 99 h 159"/>
                <a:gd name="T86" fmla="*/ 171 w 172"/>
                <a:gd name="T87" fmla="*/ 98 h 159"/>
                <a:gd name="T88" fmla="*/ 152 w 172"/>
                <a:gd name="T89" fmla="*/ 98 h 159"/>
                <a:gd name="T90" fmla="*/ 143 w 172"/>
                <a:gd name="T91" fmla="*/ 99 h 159"/>
                <a:gd name="T92" fmla="*/ 144 w 172"/>
                <a:gd name="T93" fmla="*/ 74 h 159"/>
                <a:gd name="T94" fmla="*/ 143 w 172"/>
                <a:gd name="T95" fmla="*/ 73 h 159"/>
                <a:gd name="T96" fmla="*/ 126 w 172"/>
                <a:gd name="T97" fmla="*/ 73 h 159"/>
                <a:gd name="T98" fmla="*/ 114 w 172"/>
                <a:gd name="T99" fmla="*/ 48 h 159"/>
                <a:gd name="T100" fmla="*/ 113 w 172"/>
                <a:gd name="T101" fmla="*/ 47 h 159"/>
                <a:gd name="T102" fmla="*/ 112 w 172"/>
                <a:gd name="T103" fmla="*/ 46 h 159"/>
                <a:gd name="T104" fmla="*/ 87 w 172"/>
                <a:gd name="T105" fmla="*/ 26 h 159"/>
                <a:gd name="T106" fmla="*/ 86 w 172"/>
                <a:gd name="T107" fmla="*/ 25 h 159"/>
                <a:gd name="T108" fmla="*/ 85 w 172"/>
                <a:gd name="T109" fmla="*/ 24 h 159"/>
                <a:gd name="T110" fmla="*/ 59 w 172"/>
                <a:gd name="T111" fmla="*/ 13 h 159"/>
                <a:gd name="T112" fmla="*/ 59 w 172"/>
                <a:gd name="T113" fmla="*/ 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2" h="159">
                  <a:moveTo>
                    <a:pt x="152" y="152"/>
                  </a:moveTo>
                  <a:cubicBezTo>
                    <a:pt x="151" y="141"/>
                    <a:pt x="150" y="130"/>
                    <a:pt x="150" y="119"/>
                  </a:cubicBezTo>
                  <a:cubicBezTo>
                    <a:pt x="156" y="113"/>
                    <a:pt x="161" y="108"/>
                    <a:pt x="168" y="103"/>
                  </a:cubicBezTo>
                  <a:cubicBezTo>
                    <a:pt x="168" y="106"/>
                    <a:pt x="167" y="110"/>
                    <a:pt x="167" y="113"/>
                  </a:cubicBezTo>
                  <a:cubicBezTo>
                    <a:pt x="167" y="116"/>
                    <a:pt x="167" y="118"/>
                    <a:pt x="167" y="120"/>
                  </a:cubicBezTo>
                  <a:cubicBezTo>
                    <a:pt x="167" y="124"/>
                    <a:pt x="167" y="128"/>
                    <a:pt x="167" y="131"/>
                  </a:cubicBezTo>
                  <a:cubicBezTo>
                    <a:pt x="167" y="131"/>
                    <a:pt x="168" y="132"/>
                    <a:pt x="168" y="132"/>
                  </a:cubicBezTo>
                  <a:cubicBezTo>
                    <a:pt x="163" y="139"/>
                    <a:pt x="158" y="146"/>
                    <a:pt x="152" y="152"/>
                  </a:cubicBezTo>
                  <a:moveTo>
                    <a:pt x="152" y="102"/>
                  </a:moveTo>
                  <a:cubicBezTo>
                    <a:pt x="156" y="102"/>
                    <a:pt x="159" y="102"/>
                    <a:pt x="163" y="102"/>
                  </a:cubicBezTo>
                  <a:cubicBezTo>
                    <a:pt x="157" y="106"/>
                    <a:pt x="152" y="112"/>
                    <a:pt x="147" y="117"/>
                  </a:cubicBezTo>
                  <a:cubicBezTo>
                    <a:pt x="139" y="117"/>
                    <a:pt x="136" y="117"/>
                    <a:pt x="130" y="117"/>
                  </a:cubicBezTo>
                  <a:cubicBezTo>
                    <a:pt x="129" y="117"/>
                    <a:pt x="128" y="117"/>
                    <a:pt x="126" y="117"/>
                  </a:cubicBezTo>
                  <a:cubicBezTo>
                    <a:pt x="128" y="116"/>
                    <a:pt x="131" y="113"/>
                    <a:pt x="133" y="111"/>
                  </a:cubicBezTo>
                  <a:cubicBezTo>
                    <a:pt x="136" y="108"/>
                    <a:pt x="139" y="105"/>
                    <a:pt x="141" y="103"/>
                  </a:cubicBezTo>
                  <a:cubicBezTo>
                    <a:pt x="142" y="102"/>
                    <a:pt x="142" y="102"/>
                    <a:pt x="142" y="102"/>
                  </a:cubicBezTo>
                  <a:cubicBezTo>
                    <a:pt x="142" y="102"/>
                    <a:pt x="142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4" y="102"/>
                    <a:pt x="144" y="102"/>
                    <a:pt x="144" y="102"/>
                  </a:cubicBezTo>
                  <a:cubicBezTo>
                    <a:pt x="144" y="102"/>
                    <a:pt x="145" y="102"/>
                    <a:pt x="146" y="102"/>
                  </a:cubicBezTo>
                  <a:cubicBezTo>
                    <a:pt x="148" y="102"/>
                    <a:pt x="150" y="102"/>
                    <a:pt x="152" y="102"/>
                  </a:cubicBezTo>
                  <a:moveTo>
                    <a:pt x="123" y="115"/>
                  </a:moveTo>
                  <a:cubicBezTo>
                    <a:pt x="123" y="107"/>
                    <a:pt x="123" y="104"/>
                    <a:pt x="122" y="94"/>
                  </a:cubicBezTo>
                  <a:cubicBezTo>
                    <a:pt x="128" y="88"/>
                    <a:pt x="133" y="83"/>
                    <a:pt x="140" y="78"/>
                  </a:cubicBezTo>
                  <a:cubicBezTo>
                    <a:pt x="140" y="80"/>
                    <a:pt x="140" y="83"/>
                    <a:pt x="140" y="86"/>
                  </a:cubicBezTo>
                  <a:cubicBezTo>
                    <a:pt x="140" y="87"/>
                    <a:pt x="140" y="89"/>
                    <a:pt x="140" y="91"/>
                  </a:cubicBezTo>
                  <a:cubicBezTo>
                    <a:pt x="140" y="93"/>
                    <a:pt x="140" y="96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7" y="102"/>
                    <a:pt x="134" y="105"/>
                    <a:pt x="130" y="109"/>
                  </a:cubicBezTo>
                  <a:cubicBezTo>
                    <a:pt x="128" y="111"/>
                    <a:pt x="126" y="113"/>
                    <a:pt x="123" y="115"/>
                  </a:cubicBezTo>
                  <a:moveTo>
                    <a:pt x="97" y="91"/>
                  </a:moveTo>
                  <a:cubicBezTo>
                    <a:pt x="100" y="89"/>
                    <a:pt x="103" y="87"/>
                    <a:pt x="106" y="84"/>
                  </a:cubicBezTo>
                  <a:cubicBezTo>
                    <a:pt x="108" y="83"/>
                    <a:pt x="110" y="81"/>
                    <a:pt x="111" y="80"/>
                  </a:cubicBezTo>
                  <a:cubicBezTo>
                    <a:pt x="112" y="79"/>
                    <a:pt x="113" y="78"/>
                    <a:pt x="113" y="78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7" y="77"/>
                    <a:pt x="121" y="77"/>
                    <a:pt x="126" y="77"/>
                  </a:cubicBezTo>
                  <a:cubicBezTo>
                    <a:pt x="129" y="77"/>
                    <a:pt x="133" y="77"/>
                    <a:pt x="136" y="77"/>
                  </a:cubicBezTo>
                  <a:cubicBezTo>
                    <a:pt x="130" y="81"/>
                    <a:pt x="125" y="87"/>
                    <a:pt x="119" y="92"/>
                  </a:cubicBezTo>
                  <a:cubicBezTo>
                    <a:pt x="114" y="91"/>
                    <a:pt x="110" y="91"/>
                    <a:pt x="106" y="91"/>
                  </a:cubicBezTo>
                  <a:cubicBezTo>
                    <a:pt x="103" y="91"/>
                    <a:pt x="101" y="91"/>
                    <a:pt x="97" y="91"/>
                  </a:cubicBezTo>
                  <a:moveTo>
                    <a:pt x="93" y="90"/>
                  </a:moveTo>
                  <a:cubicBezTo>
                    <a:pt x="93" y="81"/>
                    <a:pt x="92" y="77"/>
                    <a:pt x="92" y="68"/>
                  </a:cubicBezTo>
                  <a:cubicBezTo>
                    <a:pt x="98" y="62"/>
                    <a:pt x="103" y="56"/>
                    <a:pt x="110" y="52"/>
                  </a:cubicBezTo>
                  <a:cubicBezTo>
                    <a:pt x="110" y="52"/>
                    <a:pt x="110" y="53"/>
                    <a:pt x="110" y="54"/>
                  </a:cubicBezTo>
                  <a:cubicBezTo>
                    <a:pt x="110" y="59"/>
                    <a:pt x="110" y="66"/>
                    <a:pt x="110" y="72"/>
                  </a:cubicBezTo>
                  <a:cubicBezTo>
                    <a:pt x="110" y="73"/>
                    <a:pt x="110" y="74"/>
                    <a:pt x="110" y="76"/>
                  </a:cubicBezTo>
                  <a:cubicBezTo>
                    <a:pt x="108" y="77"/>
                    <a:pt x="105" y="80"/>
                    <a:pt x="102" y="83"/>
                  </a:cubicBezTo>
                  <a:cubicBezTo>
                    <a:pt x="99" y="86"/>
                    <a:pt x="96" y="88"/>
                    <a:pt x="93" y="90"/>
                  </a:cubicBezTo>
                  <a:moveTo>
                    <a:pt x="70" y="65"/>
                  </a:moveTo>
                  <a:cubicBezTo>
                    <a:pt x="75" y="62"/>
                    <a:pt x="80" y="58"/>
                    <a:pt x="83" y="55"/>
                  </a:cubicBezTo>
                  <a:cubicBezTo>
                    <a:pt x="85" y="53"/>
                    <a:pt x="85" y="53"/>
                    <a:pt x="87" y="52"/>
                  </a:cubicBezTo>
                  <a:cubicBezTo>
                    <a:pt x="91" y="51"/>
                    <a:pt x="98" y="51"/>
                    <a:pt x="105" y="51"/>
                  </a:cubicBezTo>
                  <a:cubicBezTo>
                    <a:pt x="100" y="55"/>
                    <a:pt x="95" y="60"/>
                    <a:pt x="89" y="65"/>
                  </a:cubicBezTo>
                  <a:cubicBezTo>
                    <a:pt x="85" y="65"/>
                    <a:pt x="82" y="65"/>
                    <a:pt x="79" y="65"/>
                  </a:cubicBezTo>
                  <a:cubicBezTo>
                    <a:pt x="76" y="65"/>
                    <a:pt x="73" y="65"/>
                    <a:pt x="70" y="65"/>
                  </a:cubicBezTo>
                  <a:moveTo>
                    <a:pt x="65" y="65"/>
                  </a:moveTo>
                  <a:cubicBezTo>
                    <a:pt x="64" y="59"/>
                    <a:pt x="63" y="57"/>
                    <a:pt x="63" y="53"/>
                  </a:cubicBezTo>
                  <a:cubicBezTo>
                    <a:pt x="63" y="51"/>
                    <a:pt x="64" y="49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71" y="40"/>
                    <a:pt x="76" y="34"/>
                    <a:pt x="83" y="29"/>
                  </a:cubicBezTo>
                  <a:cubicBezTo>
                    <a:pt x="83" y="32"/>
                    <a:pt x="83" y="34"/>
                    <a:pt x="83" y="37"/>
                  </a:cubicBezTo>
                  <a:cubicBezTo>
                    <a:pt x="83" y="39"/>
                    <a:pt x="83" y="40"/>
                    <a:pt x="83" y="42"/>
                  </a:cubicBezTo>
                  <a:cubicBezTo>
                    <a:pt x="83" y="45"/>
                    <a:pt x="83" y="47"/>
                    <a:pt x="83" y="50"/>
                  </a:cubicBezTo>
                  <a:cubicBezTo>
                    <a:pt x="82" y="51"/>
                    <a:pt x="81" y="51"/>
                    <a:pt x="80" y="52"/>
                  </a:cubicBezTo>
                  <a:cubicBezTo>
                    <a:pt x="77" y="56"/>
                    <a:pt x="70" y="61"/>
                    <a:pt x="65" y="65"/>
                  </a:cubicBezTo>
                  <a:moveTo>
                    <a:pt x="61" y="29"/>
                  </a:moveTo>
                  <a:cubicBezTo>
                    <a:pt x="66" y="29"/>
                    <a:pt x="72" y="28"/>
                    <a:pt x="79" y="28"/>
                  </a:cubicBezTo>
                  <a:cubicBezTo>
                    <a:pt x="72" y="33"/>
                    <a:pt x="68" y="38"/>
                    <a:pt x="62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6" y="42"/>
                    <a:pt x="51" y="41"/>
                    <a:pt x="45" y="41"/>
                  </a:cubicBezTo>
                  <a:cubicBezTo>
                    <a:pt x="44" y="41"/>
                    <a:pt x="42" y="41"/>
                    <a:pt x="41" y="41"/>
                  </a:cubicBezTo>
                  <a:cubicBezTo>
                    <a:pt x="46" y="37"/>
                    <a:pt x="52" y="33"/>
                    <a:pt x="58" y="29"/>
                  </a:cubicBezTo>
                  <a:cubicBezTo>
                    <a:pt x="59" y="29"/>
                    <a:pt x="60" y="29"/>
                    <a:pt x="61" y="29"/>
                  </a:cubicBezTo>
                  <a:moveTo>
                    <a:pt x="5" y="155"/>
                  </a:moveTo>
                  <a:cubicBezTo>
                    <a:pt x="5" y="143"/>
                    <a:pt x="6" y="133"/>
                    <a:pt x="6" y="124"/>
                  </a:cubicBezTo>
                  <a:cubicBezTo>
                    <a:pt x="6" y="98"/>
                    <a:pt x="5" y="78"/>
                    <a:pt x="5" y="52"/>
                  </a:cubicBezTo>
                  <a:cubicBezTo>
                    <a:pt x="5" y="43"/>
                    <a:pt x="5" y="34"/>
                    <a:pt x="5" y="23"/>
                  </a:cubicBezTo>
                  <a:cubicBezTo>
                    <a:pt x="12" y="23"/>
                    <a:pt x="18" y="23"/>
                    <a:pt x="24" y="23"/>
                  </a:cubicBezTo>
                  <a:cubicBezTo>
                    <a:pt x="27" y="23"/>
                    <a:pt x="29" y="23"/>
                    <a:pt x="32" y="23"/>
                  </a:cubicBezTo>
                  <a:cubicBezTo>
                    <a:pt x="33" y="31"/>
                    <a:pt x="33" y="35"/>
                    <a:pt x="34" y="43"/>
                  </a:cubicBezTo>
                  <a:cubicBezTo>
                    <a:pt x="34" y="44"/>
                    <a:pt x="34" y="45"/>
                    <a:pt x="34" y="45"/>
                  </a:cubicBezTo>
                  <a:cubicBezTo>
                    <a:pt x="35" y="45"/>
                    <a:pt x="35" y="46"/>
                    <a:pt x="35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9" y="45"/>
                    <a:pt x="42" y="45"/>
                    <a:pt x="45" y="45"/>
                  </a:cubicBezTo>
                  <a:cubicBezTo>
                    <a:pt x="50" y="45"/>
                    <a:pt x="55" y="45"/>
                    <a:pt x="60" y="47"/>
                  </a:cubicBezTo>
                  <a:cubicBezTo>
                    <a:pt x="60" y="49"/>
                    <a:pt x="60" y="51"/>
                    <a:pt x="60" y="53"/>
                  </a:cubicBezTo>
                  <a:cubicBezTo>
                    <a:pt x="60" y="58"/>
                    <a:pt x="60" y="61"/>
                    <a:pt x="61" y="68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70" y="69"/>
                    <a:pt x="74" y="69"/>
                    <a:pt x="79" y="69"/>
                  </a:cubicBezTo>
                  <a:cubicBezTo>
                    <a:pt x="82" y="69"/>
                    <a:pt x="85" y="69"/>
                    <a:pt x="88" y="69"/>
                  </a:cubicBezTo>
                  <a:cubicBezTo>
                    <a:pt x="89" y="79"/>
                    <a:pt x="89" y="83"/>
                    <a:pt x="90" y="94"/>
                  </a:cubicBezTo>
                  <a:cubicBezTo>
                    <a:pt x="90" y="94"/>
                    <a:pt x="90" y="95"/>
                    <a:pt x="91" y="95"/>
                  </a:cubicBezTo>
                  <a:cubicBezTo>
                    <a:pt x="91" y="95"/>
                    <a:pt x="91" y="95"/>
                    <a:pt x="92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8" y="95"/>
                    <a:pt x="102" y="95"/>
                    <a:pt x="106" y="95"/>
                  </a:cubicBezTo>
                  <a:cubicBezTo>
                    <a:pt x="110" y="95"/>
                    <a:pt x="113" y="95"/>
                    <a:pt x="118" y="95"/>
                  </a:cubicBezTo>
                  <a:cubicBezTo>
                    <a:pt x="119" y="105"/>
                    <a:pt x="120" y="108"/>
                    <a:pt x="120" y="118"/>
                  </a:cubicBezTo>
                  <a:cubicBezTo>
                    <a:pt x="120" y="118"/>
                    <a:pt x="120" y="119"/>
                    <a:pt x="120" y="119"/>
                  </a:cubicBezTo>
                  <a:cubicBezTo>
                    <a:pt x="120" y="120"/>
                    <a:pt x="120" y="120"/>
                    <a:pt x="120" y="120"/>
                  </a:cubicBezTo>
                  <a:cubicBezTo>
                    <a:pt x="120" y="120"/>
                    <a:pt x="121" y="121"/>
                    <a:pt x="122" y="121"/>
                  </a:cubicBezTo>
                  <a:cubicBezTo>
                    <a:pt x="125" y="121"/>
                    <a:pt x="128" y="121"/>
                    <a:pt x="130" y="121"/>
                  </a:cubicBezTo>
                  <a:cubicBezTo>
                    <a:pt x="135" y="121"/>
                    <a:pt x="139" y="121"/>
                    <a:pt x="146" y="120"/>
                  </a:cubicBezTo>
                  <a:cubicBezTo>
                    <a:pt x="147" y="132"/>
                    <a:pt x="148" y="143"/>
                    <a:pt x="148" y="154"/>
                  </a:cubicBezTo>
                  <a:cubicBezTo>
                    <a:pt x="124" y="153"/>
                    <a:pt x="104" y="152"/>
                    <a:pt x="84" y="152"/>
                  </a:cubicBezTo>
                  <a:cubicBezTo>
                    <a:pt x="59" y="152"/>
                    <a:pt x="35" y="153"/>
                    <a:pt x="5" y="155"/>
                  </a:cubicBezTo>
                  <a:moveTo>
                    <a:pt x="37" y="40"/>
                  </a:moveTo>
                  <a:cubicBezTo>
                    <a:pt x="37" y="33"/>
                    <a:pt x="36" y="29"/>
                    <a:pt x="35" y="21"/>
                  </a:cubicBezTo>
                  <a:cubicBezTo>
                    <a:pt x="42" y="15"/>
                    <a:pt x="49" y="10"/>
                    <a:pt x="56" y="6"/>
                  </a:cubicBezTo>
                  <a:cubicBezTo>
                    <a:pt x="56" y="8"/>
                    <a:pt x="56" y="10"/>
                    <a:pt x="56" y="13"/>
                  </a:cubicBezTo>
                  <a:cubicBezTo>
                    <a:pt x="56" y="15"/>
                    <a:pt x="56" y="16"/>
                    <a:pt x="56" y="18"/>
                  </a:cubicBezTo>
                  <a:cubicBezTo>
                    <a:pt x="56" y="21"/>
                    <a:pt x="55" y="23"/>
                    <a:pt x="55" y="26"/>
                  </a:cubicBezTo>
                  <a:cubicBezTo>
                    <a:pt x="49" y="30"/>
                    <a:pt x="43" y="35"/>
                    <a:pt x="37" y="40"/>
                  </a:cubicBezTo>
                  <a:moveTo>
                    <a:pt x="8" y="19"/>
                  </a:moveTo>
                  <a:cubicBezTo>
                    <a:pt x="13" y="16"/>
                    <a:pt x="18" y="13"/>
                    <a:pt x="24" y="9"/>
                  </a:cubicBezTo>
                  <a:cubicBezTo>
                    <a:pt x="26" y="8"/>
                    <a:pt x="28" y="7"/>
                    <a:pt x="30" y="6"/>
                  </a:cubicBezTo>
                  <a:cubicBezTo>
                    <a:pt x="32" y="5"/>
                    <a:pt x="37" y="5"/>
                    <a:pt x="42" y="5"/>
                  </a:cubicBezTo>
                  <a:cubicBezTo>
                    <a:pt x="45" y="5"/>
                    <a:pt x="48" y="4"/>
                    <a:pt x="51" y="4"/>
                  </a:cubicBezTo>
                  <a:cubicBezTo>
                    <a:pt x="44" y="9"/>
                    <a:pt x="37" y="14"/>
                    <a:pt x="32" y="19"/>
                  </a:cubicBezTo>
                  <a:cubicBezTo>
                    <a:pt x="29" y="19"/>
                    <a:pt x="27" y="19"/>
                    <a:pt x="24" y="19"/>
                  </a:cubicBezTo>
                  <a:cubicBezTo>
                    <a:pt x="19" y="19"/>
                    <a:pt x="14" y="19"/>
                    <a:pt x="8" y="19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1"/>
                    <a:pt x="47" y="1"/>
                    <a:pt x="42" y="1"/>
                  </a:cubicBezTo>
                  <a:cubicBezTo>
                    <a:pt x="37" y="1"/>
                    <a:pt x="32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3"/>
                    <a:pt x="24" y="5"/>
                    <a:pt x="22" y="6"/>
                  </a:cubicBezTo>
                  <a:cubicBezTo>
                    <a:pt x="15" y="10"/>
                    <a:pt x="9" y="14"/>
                    <a:pt x="3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33"/>
                    <a:pt x="1" y="43"/>
                    <a:pt x="1" y="52"/>
                  </a:cubicBezTo>
                  <a:cubicBezTo>
                    <a:pt x="1" y="78"/>
                    <a:pt x="2" y="98"/>
                    <a:pt x="2" y="124"/>
                  </a:cubicBezTo>
                  <a:cubicBezTo>
                    <a:pt x="2" y="133"/>
                    <a:pt x="2" y="143"/>
                    <a:pt x="2" y="155"/>
                  </a:cubicBezTo>
                  <a:cubicBezTo>
                    <a:pt x="1" y="155"/>
                    <a:pt x="0" y="156"/>
                    <a:pt x="0" y="157"/>
                  </a:cubicBezTo>
                  <a:cubicBezTo>
                    <a:pt x="0" y="158"/>
                    <a:pt x="1" y="158"/>
                    <a:pt x="2" y="158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33" y="157"/>
                    <a:pt x="58" y="156"/>
                    <a:pt x="84" y="156"/>
                  </a:cubicBezTo>
                  <a:cubicBezTo>
                    <a:pt x="104" y="156"/>
                    <a:pt x="125" y="157"/>
                    <a:pt x="149" y="157"/>
                  </a:cubicBezTo>
                  <a:cubicBezTo>
                    <a:pt x="149" y="158"/>
                    <a:pt x="150" y="159"/>
                    <a:pt x="150" y="159"/>
                  </a:cubicBezTo>
                  <a:cubicBezTo>
                    <a:pt x="150" y="159"/>
                    <a:pt x="150" y="159"/>
                    <a:pt x="150" y="159"/>
                  </a:cubicBezTo>
                  <a:cubicBezTo>
                    <a:pt x="151" y="159"/>
                    <a:pt x="152" y="158"/>
                    <a:pt x="152" y="158"/>
                  </a:cubicBezTo>
                  <a:cubicBezTo>
                    <a:pt x="152" y="158"/>
                    <a:pt x="152" y="158"/>
                    <a:pt x="152" y="158"/>
                  </a:cubicBezTo>
                  <a:cubicBezTo>
                    <a:pt x="153" y="158"/>
                    <a:pt x="153" y="158"/>
                    <a:pt x="154" y="158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5" y="158"/>
                    <a:pt x="156" y="157"/>
                    <a:pt x="156" y="156"/>
                  </a:cubicBezTo>
                  <a:cubicBezTo>
                    <a:pt x="156" y="155"/>
                    <a:pt x="155" y="155"/>
                    <a:pt x="155" y="154"/>
                  </a:cubicBezTo>
                  <a:cubicBezTo>
                    <a:pt x="161" y="148"/>
                    <a:pt x="167" y="141"/>
                    <a:pt x="172" y="133"/>
                  </a:cubicBezTo>
                  <a:cubicBezTo>
                    <a:pt x="172" y="133"/>
                    <a:pt x="172" y="132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1" y="128"/>
                    <a:pt x="171" y="124"/>
                    <a:pt x="171" y="120"/>
                  </a:cubicBezTo>
                  <a:cubicBezTo>
                    <a:pt x="171" y="118"/>
                    <a:pt x="171" y="116"/>
                    <a:pt x="171" y="113"/>
                  </a:cubicBezTo>
                  <a:cubicBezTo>
                    <a:pt x="171" y="108"/>
                    <a:pt x="171" y="103"/>
                    <a:pt x="171" y="100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3" y="98"/>
                    <a:pt x="157" y="98"/>
                    <a:pt x="152" y="98"/>
                  </a:cubicBezTo>
                  <a:cubicBezTo>
                    <a:pt x="150" y="98"/>
                    <a:pt x="148" y="98"/>
                    <a:pt x="146" y="98"/>
                  </a:cubicBezTo>
                  <a:cubicBezTo>
                    <a:pt x="145" y="98"/>
                    <a:pt x="145" y="98"/>
                    <a:pt x="145" y="98"/>
                  </a:cubicBezTo>
                  <a:cubicBezTo>
                    <a:pt x="144" y="99"/>
                    <a:pt x="144" y="99"/>
                    <a:pt x="143" y="99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3" y="96"/>
                    <a:pt x="143" y="93"/>
                    <a:pt x="143" y="91"/>
                  </a:cubicBezTo>
                  <a:cubicBezTo>
                    <a:pt x="143" y="89"/>
                    <a:pt x="143" y="87"/>
                    <a:pt x="143" y="86"/>
                  </a:cubicBezTo>
                  <a:cubicBezTo>
                    <a:pt x="143" y="82"/>
                    <a:pt x="143" y="78"/>
                    <a:pt x="144" y="75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37" y="73"/>
                    <a:pt x="131" y="73"/>
                    <a:pt x="126" y="73"/>
                  </a:cubicBezTo>
                  <a:cubicBezTo>
                    <a:pt x="121" y="73"/>
                    <a:pt x="117" y="73"/>
                    <a:pt x="114" y="74"/>
                  </a:cubicBezTo>
                  <a:cubicBezTo>
                    <a:pt x="114" y="73"/>
                    <a:pt x="114" y="73"/>
                    <a:pt x="114" y="72"/>
                  </a:cubicBezTo>
                  <a:cubicBezTo>
                    <a:pt x="114" y="66"/>
                    <a:pt x="114" y="59"/>
                    <a:pt x="114" y="54"/>
                  </a:cubicBezTo>
                  <a:cubicBezTo>
                    <a:pt x="114" y="52"/>
                    <a:pt x="114" y="50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03" y="47"/>
                    <a:pt x="92" y="47"/>
                    <a:pt x="86" y="49"/>
                  </a:cubicBezTo>
                  <a:cubicBezTo>
                    <a:pt x="86" y="46"/>
                    <a:pt x="86" y="44"/>
                    <a:pt x="86" y="42"/>
                  </a:cubicBezTo>
                  <a:cubicBezTo>
                    <a:pt x="86" y="40"/>
                    <a:pt x="86" y="39"/>
                    <a:pt x="86" y="37"/>
                  </a:cubicBezTo>
                  <a:cubicBezTo>
                    <a:pt x="86" y="33"/>
                    <a:pt x="86" y="29"/>
                    <a:pt x="87" y="26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77" y="25"/>
                    <a:pt x="67" y="25"/>
                    <a:pt x="61" y="25"/>
                  </a:cubicBezTo>
                  <a:cubicBezTo>
                    <a:pt x="60" y="25"/>
                    <a:pt x="60" y="25"/>
                    <a:pt x="59" y="25"/>
                  </a:cubicBezTo>
                  <a:cubicBezTo>
                    <a:pt x="59" y="23"/>
                    <a:pt x="59" y="20"/>
                    <a:pt x="59" y="18"/>
                  </a:cubicBezTo>
                  <a:cubicBezTo>
                    <a:pt x="59" y="16"/>
                    <a:pt x="59" y="15"/>
                    <a:pt x="59" y="13"/>
                  </a:cubicBezTo>
                  <a:cubicBezTo>
                    <a:pt x="59" y="9"/>
                    <a:pt x="59" y="6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4" name="Freeform 826"/>
            <p:cNvSpPr>
              <a:spLocks noEditPoints="1"/>
            </p:cNvSpPr>
            <p:nvPr/>
          </p:nvSpPr>
          <p:spPr bwMode="auto">
            <a:xfrm>
              <a:off x="3558" y="2981"/>
              <a:ext cx="52" cy="64"/>
            </a:xfrm>
            <a:custGeom>
              <a:avLst/>
              <a:gdLst>
                <a:gd name="T0" fmla="*/ 6 w 22"/>
                <a:gd name="T1" fmla="*/ 14 h 27"/>
                <a:gd name="T2" fmla="*/ 6 w 22"/>
                <a:gd name="T3" fmla="*/ 4 h 27"/>
                <a:gd name="T4" fmla="*/ 10 w 22"/>
                <a:gd name="T5" fmla="*/ 3 h 27"/>
                <a:gd name="T6" fmla="*/ 16 w 22"/>
                <a:gd name="T7" fmla="*/ 3 h 27"/>
                <a:gd name="T8" fmla="*/ 17 w 22"/>
                <a:gd name="T9" fmla="*/ 3 h 27"/>
                <a:gd name="T10" fmla="*/ 18 w 22"/>
                <a:gd name="T11" fmla="*/ 4 h 27"/>
                <a:gd name="T12" fmla="*/ 16 w 22"/>
                <a:gd name="T13" fmla="*/ 7 h 27"/>
                <a:gd name="T14" fmla="*/ 12 w 22"/>
                <a:gd name="T15" fmla="*/ 7 h 27"/>
                <a:gd name="T16" fmla="*/ 10 w 22"/>
                <a:gd name="T17" fmla="*/ 11 h 27"/>
                <a:gd name="T18" fmla="*/ 11 w 22"/>
                <a:gd name="T19" fmla="*/ 11 h 27"/>
                <a:gd name="T20" fmla="*/ 15 w 22"/>
                <a:gd name="T21" fmla="*/ 23 h 27"/>
                <a:gd name="T22" fmla="*/ 9 w 22"/>
                <a:gd name="T23" fmla="*/ 24 h 27"/>
                <a:gd name="T24" fmla="*/ 4 w 22"/>
                <a:gd name="T25" fmla="*/ 24 h 27"/>
                <a:gd name="T26" fmla="*/ 5 w 22"/>
                <a:gd name="T27" fmla="*/ 21 h 27"/>
                <a:gd name="T28" fmla="*/ 5 w 22"/>
                <a:gd name="T29" fmla="*/ 21 h 27"/>
                <a:gd name="T30" fmla="*/ 9 w 22"/>
                <a:gd name="T31" fmla="*/ 21 h 27"/>
                <a:gd name="T32" fmla="*/ 13 w 22"/>
                <a:gd name="T33" fmla="*/ 15 h 27"/>
                <a:gd name="T34" fmla="*/ 8 w 22"/>
                <a:gd name="T35" fmla="*/ 14 h 27"/>
                <a:gd name="T36" fmla="*/ 6 w 22"/>
                <a:gd name="T37" fmla="*/ 14 h 27"/>
                <a:gd name="T38" fmla="*/ 10 w 22"/>
                <a:gd name="T39" fmla="*/ 0 h 27"/>
                <a:gd name="T40" fmla="*/ 3 w 22"/>
                <a:gd name="T41" fmla="*/ 4 h 27"/>
                <a:gd name="T42" fmla="*/ 3 w 22"/>
                <a:gd name="T43" fmla="*/ 14 h 27"/>
                <a:gd name="T44" fmla="*/ 4 w 22"/>
                <a:gd name="T45" fmla="*/ 16 h 27"/>
                <a:gd name="T46" fmla="*/ 6 w 22"/>
                <a:gd name="T47" fmla="*/ 17 h 27"/>
                <a:gd name="T48" fmla="*/ 6 w 22"/>
                <a:gd name="T49" fmla="*/ 17 h 27"/>
                <a:gd name="T50" fmla="*/ 8 w 22"/>
                <a:gd name="T51" fmla="*/ 17 h 27"/>
                <a:gd name="T52" fmla="*/ 11 w 22"/>
                <a:gd name="T53" fmla="*/ 17 h 27"/>
                <a:gd name="T54" fmla="*/ 9 w 22"/>
                <a:gd name="T55" fmla="*/ 18 h 27"/>
                <a:gd name="T56" fmla="*/ 8 w 22"/>
                <a:gd name="T57" fmla="*/ 18 h 27"/>
                <a:gd name="T58" fmla="*/ 5 w 22"/>
                <a:gd name="T59" fmla="*/ 18 h 27"/>
                <a:gd name="T60" fmla="*/ 2 w 22"/>
                <a:gd name="T61" fmla="*/ 20 h 27"/>
                <a:gd name="T62" fmla="*/ 2 w 22"/>
                <a:gd name="T63" fmla="*/ 20 h 27"/>
                <a:gd name="T64" fmla="*/ 1 w 22"/>
                <a:gd name="T65" fmla="*/ 25 h 27"/>
                <a:gd name="T66" fmla="*/ 3 w 22"/>
                <a:gd name="T67" fmla="*/ 26 h 27"/>
                <a:gd name="T68" fmla="*/ 9 w 22"/>
                <a:gd name="T69" fmla="*/ 27 h 27"/>
                <a:gd name="T70" fmla="*/ 16 w 22"/>
                <a:gd name="T71" fmla="*/ 26 h 27"/>
                <a:gd name="T72" fmla="*/ 22 w 22"/>
                <a:gd name="T73" fmla="*/ 16 h 27"/>
                <a:gd name="T74" fmla="*/ 17 w 22"/>
                <a:gd name="T75" fmla="*/ 10 h 27"/>
                <a:gd name="T76" fmla="*/ 20 w 22"/>
                <a:gd name="T77" fmla="*/ 8 h 27"/>
                <a:gd name="T78" fmla="*/ 21 w 22"/>
                <a:gd name="T79" fmla="*/ 5 h 27"/>
                <a:gd name="T80" fmla="*/ 21 w 22"/>
                <a:gd name="T81" fmla="*/ 4 h 27"/>
                <a:gd name="T82" fmla="*/ 17 w 22"/>
                <a:gd name="T83" fmla="*/ 0 h 27"/>
                <a:gd name="T84" fmla="*/ 16 w 22"/>
                <a:gd name="T85" fmla="*/ 0 h 27"/>
                <a:gd name="T86" fmla="*/ 16 w 22"/>
                <a:gd name="T87" fmla="*/ 0 h 27"/>
                <a:gd name="T88" fmla="*/ 14 w 22"/>
                <a:gd name="T89" fmla="*/ 0 h 27"/>
                <a:gd name="T90" fmla="*/ 10 w 22"/>
                <a:gd name="T9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" h="27">
                  <a:moveTo>
                    <a:pt x="6" y="14"/>
                  </a:moveTo>
                  <a:cubicBezTo>
                    <a:pt x="6" y="11"/>
                    <a:pt x="6" y="7"/>
                    <a:pt x="6" y="4"/>
                  </a:cubicBezTo>
                  <a:cubicBezTo>
                    <a:pt x="6" y="3"/>
                    <a:pt x="7" y="3"/>
                    <a:pt x="10" y="3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6" y="3"/>
                    <a:pt x="17" y="3"/>
                    <a:pt x="17" y="3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8" y="6"/>
                    <a:pt x="19" y="7"/>
                    <a:pt x="16" y="7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7"/>
                    <a:pt x="10" y="7"/>
                    <a:pt x="10" y="11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9" y="11"/>
                    <a:pt x="22" y="20"/>
                    <a:pt x="15" y="23"/>
                  </a:cubicBezTo>
                  <a:cubicBezTo>
                    <a:pt x="13" y="24"/>
                    <a:pt x="11" y="24"/>
                    <a:pt x="9" y="24"/>
                  </a:cubicBezTo>
                  <a:cubicBezTo>
                    <a:pt x="7" y="24"/>
                    <a:pt x="5" y="24"/>
                    <a:pt x="4" y="24"/>
                  </a:cubicBezTo>
                  <a:cubicBezTo>
                    <a:pt x="4" y="23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8" y="21"/>
                    <a:pt x="9" y="21"/>
                  </a:cubicBezTo>
                  <a:cubicBezTo>
                    <a:pt x="13" y="21"/>
                    <a:pt x="17" y="17"/>
                    <a:pt x="13" y="15"/>
                  </a:cubicBezTo>
                  <a:cubicBezTo>
                    <a:pt x="11" y="14"/>
                    <a:pt x="10" y="14"/>
                    <a:pt x="8" y="14"/>
                  </a:cubicBezTo>
                  <a:cubicBezTo>
                    <a:pt x="7" y="14"/>
                    <a:pt x="6" y="14"/>
                    <a:pt x="6" y="14"/>
                  </a:cubicBezTo>
                  <a:moveTo>
                    <a:pt x="10" y="0"/>
                  </a:moveTo>
                  <a:cubicBezTo>
                    <a:pt x="4" y="0"/>
                    <a:pt x="3" y="2"/>
                    <a:pt x="3" y="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6"/>
                    <a:pt x="4" y="16"/>
                  </a:cubicBezTo>
                  <a:cubicBezTo>
                    <a:pt x="4" y="17"/>
                    <a:pt x="5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8" y="17"/>
                    <a:pt x="8" y="17"/>
                  </a:cubicBezTo>
                  <a:cubicBezTo>
                    <a:pt x="10" y="17"/>
                    <a:pt x="11" y="17"/>
                    <a:pt x="11" y="17"/>
                  </a:cubicBezTo>
                  <a:cubicBezTo>
                    <a:pt x="11" y="18"/>
                    <a:pt x="10" y="18"/>
                    <a:pt x="9" y="18"/>
                  </a:cubicBezTo>
                  <a:cubicBezTo>
                    <a:pt x="9" y="18"/>
                    <a:pt x="8" y="18"/>
                    <a:pt x="8" y="18"/>
                  </a:cubicBezTo>
                  <a:cubicBezTo>
                    <a:pt x="7" y="18"/>
                    <a:pt x="6" y="18"/>
                    <a:pt x="5" y="18"/>
                  </a:cubicBezTo>
                  <a:cubicBezTo>
                    <a:pt x="3" y="18"/>
                    <a:pt x="2" y="19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2"/>
                    <a:pt x="0" y="23"/>
                    <a:pt x="1" y="25"/>
                  </a:cubicBezTo>
                  <a:cubicBezTo>
                    <a:pt x="2" y="26"/>
                    <a:pt x="2" y="26"/>
                    <a:pt x="3" y="26"/>
                  </a:cubicBezTo>
                  <a:cubicBezTo>
                    <a:pt x="5" y="27"/>
                    <a:pt x="7" y="27"/>
                    <a:pt x="9" y="27"/>
                  </a:cubicBezTo>
                  <a:cubicBezTo>
                    <a:pt x="12" y="27"/>
                    <a:pt x="14" y="27"/>
                    <a:pt x="16" y="26"/>
                  </a:cubicBezTo>
                  <a:cubicBezTo>
                    <a:pt x="20" y="24"/>
                    <a:pt x="22" y="20"/>
                    <a:pt x="22" y="16"/>
                  </a:cubicBezTo>
                  <a:cubicBezTo>
                    <a:pt x="21" y="13"/>
                    <a:pt x="19" y="11"/>
                    <a:pt x="17" y="10"/>
                  </a:cubicBezTo>
                  <a:cubicBezTo>
                    <a:pt x="18" y="9"/>
                    <a:pt x="19" y="9"/>
                    <a:pt x="20" y="8"/>
                  </a:cubicBezTo>
                  <a:cubicBezTo>
                    <a:pt x="21" y="7"/>
                    <a:pt x="21" y="6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0"/>
                    <a:pt x="18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5" name="Freeform 827"/>
            <p:cNvSpPr>
              <a:spLocks noEditPoints="1"/>
            </p:cNvSpPr>
            <p:nvPr/>
          </p:nvSpPr>
          <p:spPr bwMode="auto">
            <a:xfrm>
              <a:off x="3293" y="2771"/>
              <a:ext cx="57" cy="75"/>
            </a:xfrm>
            <a:custGeom>
              <a:avLst/>
              <a:gdLst>
                <a:gd name="T0" fmla="*/ 5 w 24"/>
                <a:gd name="T1" fmla="*/ 14 h 32"/>
                <a:gd name="T2" fmla="*/ 5 w 24"/>
                <a:gd name="T3" fmla="*/ 14 h 32"/>
                <a:gd name="T4" fmla="*/ 5 w 24"/>
                <a:gd name="T5" fmla="*/ 14 h 32"/>
                <a:gd name="T6" fmla="*/ 3 w 24"/>
                <a:gd name="T7" fmla="*/ 10 h 32"/>
                <a:gd name="T8" fmla="*/ 13 w 24"/>
                <a:gd name="T9" fmla="*/ 3 h 32"/>
                <a:gd name="T10" fmla="*/ 13 w 24"/>
                <a:gd name="T11" fmla="*/ 3 h 32"/>
                <a:gd name="T12" fmla="*/ 14 w 24"/>
                <a:gd name="T13" fmla="*/ 4 h 32"/>
                <a:gd name="T14" fmla="*/ 15 w 24"/>
                <a:gd name="T15" fmla="*/ 5 h 32"/>
                <a:gd name="T16" fmla="*/ 15 w 24"/>
                <a:gd name="T17" fmla="*/ 24 h 32"/>
                <a:gd name="T18" fmla="*/ 18 w 24"/>
                <a:gd name="T19" fmla="*/ 24 h 32"/>
                <a:gd name="T20" fmla="*/ 21 w 24"/>
                <a:gd name="T21" fmla="*/ 25 h 32"/>
                <a:gd name="T22" fmla="*/ 21 w 24"/>
                <a:gd name="T23" fmla="*/ 29 h 32"/>
                <a:gd name="T24" fmla="*/ 21 w 24"/>
                <a:gd name="T25" fmla="*/ 29 h 32"/>
                <a:gd name="T26" fmla="*/ 21 w 24"/>
                <a:gd name="T27" fmla="*/ 29 h 32"/>
                <a:gd name="T28" fmla="*/ 21 w 24"/>
                <a:gd name="T29" fmla="*/ 29 h 32"/>
                <a:gd name="T30" fmla="*/ 4 w 24"/>
                <a:gd name="T31" fmla="*/ 29 h 32"/>
                <a:gd name="T32" fmla="*/ 4 w 24"/>
                <a:gd name="T33" fmla="*/ 25 h 32"/>
                <a:gd name="T34" fmla="*/ 5 w 24"/>
                <a:gd name="T35" fmla="*/ 25 h 32"/>
                <a:gd name="T36" fmla="*/ 10 w 24"/>
                <a:gd name="T37" fmla="*/ 25 h 32"/>
                <a:gd name="T38" fmla="*/ 11 w 24"/>
                <a:gd name="T39" fmla="*/ 11 h 32"/>
                <a:gd name="T40" fmla="*/ 5 w 24"/>
                <a:gd name="T41" fmla="*/ 14 h 32"/>
                <a:gd name="T42" fmla="*/ 5 w 24"/>
                <a:gd name="T43" fmla="*/ 14 h 32"/>
                <a:gd name="T44" fmla="*/ 13 w 24"/>
                <a:gd name="T45" fmla="*/ 0 h 32"/>
                <a:gd name="T46" fmla="*/ 10 w 24"/>
                <a:gd name="T47" fmla="*/ 2 h 32"/>
                <a:gd name="T48" fmla="*/ 2 w 24"/>
                <a:gd name="T49" fmla="*/ 7 h 32"/>
                <a:gd name="T50" fmla="*/ 0 w 24"/>
                <a:gd name="T51" fmla="*/ 8 h 32"/>
                <a:gd name="T52" fmla="*/ 0 w 24"/>
                <a:gd name="T53" fmla="*/ 11 h 32"/>
                <a:gd name="T54" fmla="*/ 2 w 24"/>
                <a:gd name="T55" fmla="*/ 15 h 32"/>
                <a:gd name="T56" fmla="*/ 4 w 24"/>
                <a:gd name="T57" fmla="*/ 17 h 32"/>
                <a:gd name="T58" fmla="*/ 5 w 24"/>
                <a:gd name="T59" fmla="*/ 17 h 32"/>
                <a:gd name="T60" fmla="*/ 7 w 24"/>
                <a:gd name="T61" fmla="*/ 17 h 32"/>
                <a:gd name="T62" fmla="*/ 8 w 24"/>
                <a:gd name="T63" fmla="*/ 16 h 32"/>
                <a:gd name="T64" fmla="*/ 8 w 24"/>
                <a:gd name="T65" fmla="*/ 18 h 32"/>
                <a:gd name="T66" fmla="*/ 7 w 24"/>
                <a:gd name="T67" fmla="*/ 22 h 32"/>
                <a:gd name="T68" fmla="*/ 5 w 24"/>
                <a:gd name="T69" fmla="*/ 22 h 32"/>
                <a:gd name="T70" fmla="*/ 4 w 24"/>
                <a:gd name="T71" fmla="*/ 22 h 32"/>
                <a:gd name="T72" fmla="*/ 2 w 24"/>
                <a:gd name="T73" fmla="*/ 25 h 32"/>
                <a:gd name="T74" fmla="*/ 2 w 24"/>
                <a:gd name="T75" fmla="*/ 27 h 32"/>
                <a:gd name="T76" fmla="*/ 2 w 24"/>
                <a:gd name="T77" fmla="*/ 29 h 32"/>
                <a:gd name="T78" fmla="*/ 4 w 24"/>
                <a:gd name="T79" fmla="*/ 31 h 32"/>
                <a:gd name="T80" fmla="*/ 12 w 24"/>
                <a:gd name="T81" fmla="*/ 32 h 32"/>
                <a:gd name="T82" fmla="*/ 21 w 24"/>
                <a:gd name="T83" fmla="*/ 32 h 32"/>
                <a:gd name="T84" fmla="*/ 23 w 24"/>
                <a:gd name="T85" fmla="*/ 31 h 32"/>
                <a:gd name="T86" fmla="*/ 24 w 24"/>
                <a:gd name="T87" fmla="*/ 29 h 32"/>
                <a:gd name="T88" fmla="*/ 24 w 24"/>
                <a:gd name="T89" fmla="*/ 25 h 32"/>
                <a:gd name="T90" fmla="*/ 21 w 24"/>
                <a:gd name="T91" fmla="*/ 22 h 32"/>
                <a:gd name="T92" fmla="*/ 18 w 24"/>
                <a:gd name="T93" fmla="*/ 21 h 32"/>
                <a:gd name="T94" fmla="*/ 18 w 24"/>
                <a:gd name="T95" fmla="*/ 21 h 32"/>
                <a:gd name="T96" fmla="*/ 18 w 24"/>
                <a:gd name="T97" fmla="*/ 6 h 32"/>
                <a:gd name="T98" fmla="*/ 18 w 24"/>
                <a:gd name="T99" fmla="*/ 3 h 32"/>
                <a:gd name="T100" fmla="*/ 17 w 24"/>
                <a:gd name="T101" fmla="*/ 3 h 32"/>
                <a:gd name="T102" fmla="*/ 16 w 24"/>
                <a:gd name="T103" fmla="*/ 2 h 32"/>
                <a:gd name="T104" fmla="*/ 14 w 24"/>
                <a:gd name="T105" fmla="*/ 1 h 32"/>
                <a:gd name="T106" fmla="*/ 13 w 24"/>
                <a:gd name="T10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" h="32"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3"/>
                    <a:pt x="3" y="11"/>
                    <a:pt x="3" y="10"/>
                  </a:cubicBezTo>
                  <a:cubicBezTo>
                    <a:pt x="6" y="8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5" y="5"/>
                    <a:pt x="15" y="5"/>
                  </a:cubicBezTo>
                  <a:cubicBezTo>
                    <a:pt x="15" y="12"/>
                    <a:pt x="15" y="18"/>
                    <a:pt x="15" y="24"/>
                  </a:cubicBezTo>
                  <a:cubicBezTo>
                    <a:pt x="16" y="24"/>
                    <a:pt x="17" y="24"/>
                    <a:pt x="18" y="24"/>
                  </a:cubicBezTo>
                  <a:cubicBezTo>
                    <a:pt x="19" y="24"/>
                    <a:pt x="20" y="24"/>
                    <a:pt x="21" y="25"/>
                  </a:cubicBezTo>
                  <a:cubicBezTo>
                    <a:pt x="21" y="26"/>
                    <a:pt x="21" y="27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15" y="29"/>
                    <a:pt x="10" y="29"/>
                    <a:pt x="4" y="29"/>
                  </a:cubicBezTo>
                  <a:cubicBezTo>
                    <a:pt x="4" y="27"/>
                    <a:pt x="4" y="26"/>
                    <a:pt x="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7" y="25"/>
                    <a:pt x="9" y="25"/>
                    <a:pt x="10" y="25"/>
                  </a:cubicBezTo>
                  <a:cubicBezTo>
                    <a:pt x="10" y="20"/>
                    <a:pt x="11" y="15"/>
                    <a:pt x="11" y="11"/>
                  </a:cubicBezTo>
                  <a:cubicBezTo>
                    <a:pt x="9" y="12"/>
                    <a:pt x="7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moveTo>
                    <a:pt x="13" y="0"/>
                  </a:moveTo>
                  <a:cubicBezTo>
                    <a:pt x="12" y="0"/>
                    <a:pt x="12" y="1"/>
                    <a:pt x="10" y="2"/>
                  </a:cubicBezTo>
                  <a:cubicBezTo>
                    <a:pt x="8" y="3"/>
                    <a:pt x="4" y="6"/>
                    <a:pt x="2" y="7"/>
                  </a:cubicBezTo>
                  <a:cubicBezTo>
                    <a:pt x="1" y="7"/>
                    <a:pt x="0" y="8"/>
                    <a:pt x="0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1" y="12"/>
                    <a:pt x="2" y="14"/>
                    <a:pt x="2" y="15"/>
                  </a:cubicBezTo>
                  <a:cubicBezTo>
                    <a:pt x="3" y="16"/>
                    <a:pt x="3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6" y="17"/>
                    <a:pt x="6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8"/>
                  </a:cubicBezTo>
                  <a:cubicBezTo>
                    <a:pt x="7" y="19"/>
                    <a:pt x="7" y="20"/>
                    <a:pt x="7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2" y="23"/>
                    <a:pt x="2" y="2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4" y="31"/>
                  </a:cubicBezTo>
                  <a:cubicBezTo>
                    <a:pt x="7" y="31"/>
                    <a:pt x="10" y="32"/>
                    <a:pt x="12" y="32"/>
                  </a:cubicBezTo>
                  <a:cubicBezTo>
                    <a:pt x="15" y="32"/>
                    <a:pt x="18" y="32"/>
                    <a:pt x="21" y="32"/>
                  </a:cubicBezTo>
                  <a:cubicBezTo>
                    <a:pt x="22" y="32"/>
                    <a:pt x="22" y="32"/>
                    <a:pt x="23" y="31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3"/>
                    <a:pt x="23" y="22"/>
                    <a:pt x="21" y="22"/>
                  </a:cubicBezTo>
                  <a:cubicBezTo>
                    <a:pt x="21" y="21"/>
                    <a:pt x="20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16"/>
                    <a:pt x="18" y="11"/>
                    <a:pt x="18" y="6"/>
                  </a:cubicBezTo>
                  <a:cubicBezTo>
                    <a:pt x="18" y="5"/>
                    <a:pt x="18" y="4"/>
                    <a:pt x="18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6" name="Freeform 828"/>
            <p:cNvSpPr>
              <a:spLocks noEditPoints="1"/>
            </p:cNvSpPr>
            <p:nvPr/>
          </p:nvSpPr>
          <p:spPr bwMode="auto">
            <a:xfrm>
              <a:off x="3357" y="2818"/>
              <a:ext cx="52" cy="73"/>
            </a:xfrm>
            <a:custGeom>
              <a:avLst/>
              <a:gdLst>
                <a:gd name="T0" fmla="*/ 3 w 22"/>
                <a:gd name="T1" fmla="*/ 4 h 31"/>
                <a:gd name="T2" fmla="*/ 10 w 22"/>
                <a:gd name="T3" fmla="*/ 2 h 31"/>
                <a:gd name="T4" fmla="*/ 10 w 22"/>
                <a:gd name="T5" fmla="*/ 2 h 31"/>
                <a:gd name="T6" fmla="*/ 17 w 22"/>
                <a:gd name="T7" fmla="*/ 9 h 31"/>
                <a:gd name="T8" fmla="*/ 10 w 22"/>
                <a:gd name="T9" fmla="*/ 22 h 31"/>
                <a:gd name="T10" fmla="*/ 11 w 22"/>
                <a:gd name="T11" fmla="*/ 24 h 31"/>
                <a:gd name="T12" fmla="*/ 19 w 22"/>
                <a:gd name="T13" fmla="*/ 27 h 31"/>
                <a:gd name="T14" fmla="*/ 9 w 22"/>
                <a:gd name="T15" fmla="*/ 27 h 31"/>
                <a:gd name="T16" fmla="*/ 4 w 22"/>
                <a:gd name="T17" fmla="*/ 24 h 31"/>
                <a:gd name="T18" fmla="*/ 4 w 22"/>
                <a:gd name="T19" fmla="*/ 24 h 31"/>
                <a:gd name="T20" fmla="*/ 12 w 22"/>
                <a:gd name="T21" fmla="*/ 16 h 31"/>
                <a:gd name="T22" fmla="*/ 13 w 22"/>
                <a:gd name="T23" fmla="*/ 12 h 31"/>
                <a:gd name="T24" fmla="*/ 11 w 22"/>
                <a:gd name="T25" fmla="*/ 8 h 31"/>
                <a:gd name="T26" fmla="*/ 11 w 22"/>
                <a:gd name="T27" fmla="*/ 8 h 31"/>
                <a:gd name="T28" fmla="*/ 8 w 22"/>
                <a:gd name="T29" fmla="*/ 7 h 31"/>
                <a:gd name="T30" fmla="*/ 4 w 22"/>
                <a:gd name="T31" fmla="*/ 8 h 31"/>
                <a:gd name="T32" fmla="*/ 10 w 22"/>
                <a:gd name="T33" fmla="*/ 0 h 31"/>
                <a:gd name="T34" fmla="*/ 10 w 22"/>
                <a:gd name="T35" fmla="*/ 0 h 31"/>
                <a:gd name="T36" fmla="*/ 0 w 22"/>
                <a:gd name="T37" fmla="*/ 4 h 31"/>
                <a:gd name="T38" fmla="*/ 2 w 22"/>
                <a:gd name="T39" fmla="*/ 11 h 31"/>
                <a:gd name="T40" fmla="*/ 4 w 22"/>
                <a:gd name="T41" fmla="*/ 11 h 31"/>
                <a:gd name="T42" fmla="*/ 8 w 22"/>
                <a:gd name="T43" fmla="*/ 10 h 31"/>
                <a:gd name="T44" fmla="*/ 10 w 22"/>
                <a:gd name="T45" fmla="*/ 10 h 31"/>
                <a:gd name="T46" fmla="*/ 10 w 22"/>
                <a:gd name="T47" fmla="*/ 12 h 31"/>
                <a:gd name="T48" fmla="*/ 3 w 22"/>
                <a:gd name="T49" fmla="*/ 21 h 31"/>
                <a:gd name="T50" fmla="*/ 1 w 22"/>
                <a:gd name="T51" fmla="*/ 24 h 31"/>
                <a:gd name="T52" fmla="*/ 1 w 22"/>
                <a:gd name="T53" fmla="*/ 29 h 31"/>
                <a:gd name="T54" fmla="*/ 2 w 22"/>
                <a:gd name="T55" fmla="*/ 31 h 31"/>
                <a:gd name="T56" fmla="*/ 9 w 22"/>
                <a:gd name="T57" fmla="*/ 30 h 31"/>
                <a:gd name="T58" fmla="*/ 21 w 22"/>
                <a:gd name="T59" fmla="*/ 31 h 31"/>
                <a:gd name="T60" fmla="*/ 22 w 22"/>
                <a:gd name="T61" fmla="*/ 29 h 31"/>
                <a:gd name="T62" fmla="*/ 22 w 22"/>
                <a:gd name="T63" fmla="*/ 23 h 31"/>
                <a:gd name="T64" fmla="*/ 21 w 22"/>
                <a:gd name="T65" fmla="*/ 22 h 31"/>
                <a:gd name="T66" fmla="*/ 17 w 22"/>
                <a:gd name="T67" fmla="*/ 18 h 31"/>
                <a:gd name="T68" fmla="*/ 19 w 22"/>
                <a:gd name="T6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" h="31">
                  <a:moveTo>
                    <a:pt x="4" y="8"/>
                  </a:moveTo>
                  <a:cubicBezTo>
                    <a:pt x="4" y="7"/>
                    <a:pt x="3" y="6"/>
                    <a:pt x="3" y="4"/>
                  </a:cubicBezTo>
                  <a:cubicBezTo>
                    <a:pt x="5" y="3"/>
                    <a:pt x="8" y="3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3" y="2"/>
                    <a:pt x="15" y="4"/>
                    <a:pt x="16" y="6"/>
                  </a:cubicBezTo>
                  <a:cubicBezTo>
                    <a:pt x="17" y="7"/>
                    <a:pt x="17" y="8"/>
                    <a:pt x="17" y="9"/>
                  </a:cubicBezTo>
                  <a:cubicBezTo>
                    <a:pt x="17" y="11"/>
                    <a:pt x="16" y="14"/>
                    <a:pt x="15" y="16"/>
                  </a:cubicBezTo>
                  <a:cubicBezTo>
                    <a:pt x="13" y="19"/>
                    <a:pt x="11" y="21"/>
                    <a:pt x="10" y="22"/>
                  </a:cubicBezTo>
                  <a:cubicBezTo>
                    <a:pt x="10" y="22"/>
                    <a:pt x="10" y="23"/>
                    <a:pt x="10" y="23"/>
                  </a:cubicBezTo>
                  <a:cubicBezTo>
                    <a:pt x="10" y="24"/>
                    <a:pt x="11" y="24"/>
                    <a:pt x="11" y="24"/>
                  </a:cubicBezTo>
                  <a:cubicBezTo>
                    <a:pt x="14" y="24"/>
                    <a:pt x="17" y="24"/>
                    <a:pt x="19" y="24"/>
                  </a:cubicBezTo>
                  <a:cubicBezTo>
                    <a:pt x="19" y="25"/>
                    <a:pt x="19" y="26"/>
                    <a:pt x="19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6" y="28"/>
                    <a:pt x="12" y="27"/>
                    <a:pt x="9" y="27"/>
                  </a:cubicBezTo>
                  <a:cubicBezTo>
                    <a:pt x="7" y="27"/>
                    <a:pt x="6" y="28"/>
                    <a:pt x="4" y="28"/>
                  </a:cubicBezTo>
                  <a:cubicBezTo>
                    <a:pt x="4" y="26"/>
                    <a:pt x="4" y="25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8" y="22"/>
                    <a:pt x="10" y="19"/>
                    <a:pt x="12" y="16"/>
                  </a:cubicBezTo>
                  <a:cubicBezTo>
                    <a:pt x="13" y="15"/>
                    <a:pt x="13" y="14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0"/>
                    <a:pt x="13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5" y="7"/>
                    <a:pt x="4" y="8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1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1" y="8"/>
                    <a:pt x="1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1"/>
                    <a:pt x="3" y="11"/>
                    <a:pt x="4" y="11"/>
                  </a:cubicBezTo>
                  <a:cubicBezTo>
                    <a:pt x="5" y="10"/>
                    <a:pt x="7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10" y="10"/>
                  </a:cubicBezTo>
                  <a:cubicBezTo>
                    <a:pt x="10" y="10"/>
                    <a:pt x="10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4"/>
                    <a:pt x="9" y="15"/>
                  </a:cubicBezTo>
                  <a:cubicBezTo>
                    <a:pt x="8" y="17"/>
                    <a:pt x="6" y="19"/>
                    <a:pt x="3" y="21"/>
                  </a:cubicBezTo>
                  <a:cubicBezTo>
                    <a:pt x="3" y="21"/>
                    <a:pt x="2" y="21"/>
                    <a:pt x="1" y="22"/>
                  </a:cubicBezTo>
                  <a:cubicBezTo>
                    <a:pt x="1" y="23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6"/>
                    <a:pt x="1" y="27"/>
                    <a:pt x="1" y="29"/>
                  </a:cubicBezTo>
                  <a:cubicBezTo>
                    <a:pt x="1" y="29"/>
                    <a:pt x="1" y="30"/>
                    <a:pt x="1" y="30"/>
                  </a:cubicBezTo>
                  <a:cubicBezTo>
                    <a:pt x="2" y="30"/>
                    <a:pt x="2" y="31"/>
                    <a:pt x="2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0"/>
                    <a:pt x="7" y="30"/>
                    <a:pt x="9" y="30"/>
                  </a:cubicBezTo>
                  <a:cubicBezTo>
                    <a:pt x="13" y="30"/>
                    <a:pt x="17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2" y="30"/>
                  </a:cubicBez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8"/>
                    <a:pt x="22" y="27"/>
                  </a:cubicBezTo>
                  <a:cubicBezTo>
                    <a:pt x="22" y="26"/>
                    <a:pt x="22" y="24"/>
                    <a:pt x="22" y="23"/>
                  </a:cubicBezTo>
                  <a:cubicBezTo>
                    <a:pt x="22" y="23"/>
                    <a:pt x="22" y="22"/>
                    <a:pt x="22" y="22"/>
                  </a:cubicBezTo>
                  <a:cubicBezTo>
                    <a:pt x="22" y="22"/>
                    <a:pt x="21" y="22"/>
                    <a:pt x="21" y="22"/>
                  </a:cubicBezTo>
                  <a:cubicBezTo>
                    <a:pt x="19" y="22"/>
                    <a:pt x="17" y="21"/>
                    <a:pt x="15" y="21"/>
                  </a:cubicBezTo>
                  <a:cubicBezTo>
                    <a:pt x="15" y="20"/>
                    <a:pt x="16" y="19"/>
                    <a:pt x="17" y="18"/>
                  </a:cubicBezTo>
                  <a:cubicBezTo>
                    <a:pt x="19" y="15"/>
                    <a:pt x="20" y="12"/>
                    <a:pt x="20" y="9"/>
                  </a:cubicBezTo>
                  <a:cubicBezTo>
                    <a:pt x="20" y="7"/>
                    <a:pt x="20" y="6"/>
                    <a:pt x="19" y="4"/>
                  </a:cubicBezTo>
                  <a:cubicBezTo>
                    <a:pt x="17" y="1"/>
                    <a:pt x="14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7" name="Rectangle 829"/>
            <p:cNvSpPr>
              <a:spLocks noChangeArrowheads="1"/>
            </p:cNvSpPr>
            <p:nvPr/>
          </p:nvSpPr>
          <p:spPr bwMode="auto">
            <a:xfrm>
              <a:off x="3383" y="2837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8" name="Rectangle 830"/>
            <p:cNvSpPr>
              <a:spLocks noChangeArrowheads="1"/>
            </p:cNvSpPr>
            <p:nvPr/>
          </p:nvSpPr>
          <p:spPr bwMode="auto">
            <a:xfrm>
              <a:off x="3383" y="2837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9" name="Freeform 831"/>
            <p:cNvSpPr>
              <a:spLocks noEditPoints="1"/>
            </p:cNvSpPr>
            <p:nvPr/>
          </p:nvSpPr>
          <p:spPr bwMode="auto">
            <a:xfrm>
              <a:off x="3423" y="2870"/>
              <a:ext cx="55" cy="76"/>
            </a:xfrm>
            <a:custGeom>
              <a:avLst/>
              <a:gdLst>
                <a:gd name="T0" fmla="*/ 5 w 23"/>
                <a:gd name="T1" fmla="*/ 4 h 32"/>
                <a:gd name="T2" fmla="*/ 5 w 23"/>
                <a:gd name="T3" fmla="*/ 4 h 32"/>
                <a:gd name="T4" fmla="*/ 11 w 23"/>
                <a:gd name="T5" fmla="*/ 3 h 32"/>
                <a:gd name="T6" fmla="*/ 17 w 23"/>
                <a:gd name="T7" fmla="*/ 8 h 32"/>
                <a:gd name="T8" fmla="*/ 13 w 23"/>
                <a:gd name="T9" fmla="*/ 13 h 32"/>
                <a:gd name="T10" fmla="*/ 14 w 23"/>
                <a:gd name="T11" fmla="*/ 16 h 32"/>
                <a:gd name="T12" fmla="*/ 20 w 23"/>
                <a:gd name="T13" fmla="*/ 23 h 32"/>
                <a:gd name="T14" fmla="*/ 13 w 23"/>
                <a:gd name="T15" fmla="*/ 29 h 32"/>
                <a:gd name="T16" fmla="*/ 11 w 23"/>
                <a:gd name="T17" fmla="*/ 29 h 32"/>
                <a:gd name="T18" fmla="*/ 4 w 23"/>
                <a:gd name="T19" fmla="*/ 28 h 32"/>
                <a:gd name="T20" fmla="*/ 9 w 23"/>
                <a:gd name="T21" fmla="*/ 26 h 32"/>
                <a:gd name="T22" fmla="*/ 15 w 23"/>
                <a:gd name="T23" fmla="*/ 24 h 32"/>
                <a:gd name="T24" fmla="*/ 12 w 23"/>
                <a:gd name="T25" fmla="*/ 17 h 32"/>
                <a:gd name="T26" fmla="*/ 8 w 23"/>
                <a:gd name="T27" fmla="*/ 17 h 32"/>
                <a:gd name="T28" fmla="*/ 11 w 23"/>
                <a:gd name="T29" fmla="*/ 14 h 32"/>
                <a:gd name="T30" fmla="*/ 13 w 23"/>
                <a:gd name="T31" fmla="*/ 9 h 32"/>
                <a:gd name="T32" fmla="*/ 8 w 23"/>
                <a:gd name="T33" fmla="*/ 6 h 32"/>
                <a:gd name="T34" fmla="*/ 5 w 23"/>
                <a:gd name="T35" fmla="*/ 6 h 32"/>
                <a:gd name="T36" fmla="*/ 11 w 23"/>
                <a:gd name="T37" fmla="*/ 0 h 32"/>
                <a:gd name="T38" fmla="*/ 2 w 23"/>
                <a:gd name="T39" fmla="*/ 2 h 32"/>
                <a:gd name="T40" fmla="*/ 2 w 23"/>
                <a:gd name="T41" fmla="*/ 4 h 32"/>
                <a:gd name="T42" fmla="*/ 2 w 23"/>
                <a:gd name="T43" fmla="*/ 8 h 32"/>
                <a:gd name="T44" fmla="*/ 3 w 23"/>
                <a:gd name="T45" fmla="*/ 9 h 32"/>
                <a:gd name="T46" fmla="*/ 5 w 23"/>
                <a:gd name="T47" fmla="*/ 9 h 32"/>
                <a:gd name="T48" fmla="*/ 8 w 23"/>
                <a:gd name="T49" fmla="*/ 9 h 32"/>
                <a:gd name="T50" fmla="*/ 10 w 23"/>
                <a:gd name="T51" fmla="*/ 10 h 32"/>
                <a:gd name="T52" fmla="*/ 10 w 23"/>
                <a:gd name="T53" fmla="*/ 11 h 32"/>
                <a:gd name="T54" fmla="*/ 7 w 23"/>
                <a:gd name="T55" fmla="*/ 12 h 32"/>
                <a:gd name="T56" fmla="*/ 7 w 23"/>
                <a:gd name="T57" fmla="*/ 12 h 32"/>
                <a:gd name="T58" fmla="*/ 6 w 23"/>
                <a:gd name="T59" fmla="*/ 11 h 32"/>
                <a:gd name="T60" fmla="*/ 5 w 23"/>
                <a:gd name="T61" fmla="*/ 13 h 32"/>
                <a:gd name="T62" fmla="*/ 5 w 23"/>
                <a:gd name="T63" fmla="*/ 18 h 32"/>
                <a:gd name="T64" fmla="*/ 5 w 23"/>
                <a:gd name="T65" fmla="*/ 19 h 32"/>
                <a:gd name="T66" fmla="*/ 6 w 23"/>
                <a:gd name="T67" fmla="*/ 20 h 32"/>
                <a:gd name="T68" fmla="*/ 11 w 23"/>
                <a:gd name="T69" fmla="*/ 20 h 32"/>
                <a:gd name="T70" fmla="*/ 12 w 23"/>
                <a:gd name="T71" fmla="*/ 22 h 32"/>
                <a:gd name="T72" fmla="*/ 9 w 23"/>
                <a:gd name="T73" fmla="*/ 23 h 32"/>
                <a:gd name="T74" fmla="*/ 4 w 23"/>
                <a:gd name="T75" fmla="*/ 22 h 32"/>
                <a:gd name="T76" fmla="*/ 0 w 23"/>
                <a:gd name="T77" fmla="*/ 29 h 32"/>
                <a:gd name="T78" fmla="*/ 11 w 23"/>
                <a:gd name="T79" fmla="*/ 32 h 32"/>
                <a:gd name="T80" fmla="*/ 20 w 23"/>
                <a:gd name="T81" fmla="*/ 29 h 32"/>
                <a:gd name="T82" fmla="*/ 23 w 23"/>
                <a:gd name="T83" fmla="*/ 23 h 32"/>
                <a:gd name="T84" fmla="*/ 18 w 23"/>
                <a:gd name="T85" fmla="*/ 12 h 32"/>
                <a:gd name="T86" fmla="*/ 18 w 23"/>
                <a:gd name="T8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" h="32">
                  <a:moveTo>
                    <a:pt x="5" y="6"/>
                  </a:moveTo>
                  <a:cubicBezTo>
                    <a:pt x="5" y="5"/>
                    <a:pt x="5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3"/>
                    <a:pt x="9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3" y="3"/>
                    <a:pt x="15" y="3"/>
                    <a:pt x="16" y="4"/>
                  </a:cubicBezTo>
                  <a:cubicBezTo>
                    <a:pt x="17" y="6"/>
                    <a:pt x="17" y="7"/>
                    <a:pt x="17" y="8"/>
                  </a:cubicBezTo>
                  <a:cubicBezTo>
                    <a:pt x="17" y="9"/>
                    <a:pt x="17" y="10"/>
                    <a:pt x="16" y="11"/>
                  </a:cubicBezTo>
                  <a:cubicBezTo>
                    <a:pt x="15" y="12"/>
                    <a:pt x="14" y="13"/>
                    <a:pt x="13" y="13"/>
                  </a:cubicBezTo>
                  <a:cubicBezTo>
                    <a:pt x="13" y="14"/>
                    <a:pt x="13" y="14"/>
                    <a:pt x="13" y="15"/>
                  </a:cubicBezTo>
                  <a:cubicBezTo>
                    <a:pt x="13" y="15"/>
                    <a:pt x="13" y="16"/>
                    <a:pt x="14" y="16"/>
                  </a:cubicBezTo>
                  <a:cubicBezTo>
                    <a:pt x="18" y="17"/>
                    <a:pt x="20" y="20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5"/>
                    <a:pt x="19" y="26"/>
                    <a:pt x="18" y="27"/>
                  </a:cubicBezTo>
                  <a:cubicBezTo>
                    <a:pt x="17" y="28"/>
                    <a:pt x="15" y="29"/>
                    <a:pt x="13" y="29"/>
                  </a:cubicBezTo>
                  <a:cubicBezTo>
                    <a:pt x="13" y="29"/>
                    <a:pt x="12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8" y="29"/>
                    <a:pt x="5" y="29"/>
                    <a:pt x="4" y="28"/>
                  </a:cubicBezTo>
                  <a:cubicBezTo>
                    <a:pt x="4" y="27"/>
                    <a:pt x="4" y="26"/>
                    <a:pt x="5" y="25"/>
                  </a:cubicBezTo>
                  <a:cubicBezTo>
                    <a:pt x="6" y="26"/>
                    <a:pt x="7" y="26"/>
                    <a:pt x="9" y="26"/>
                  </a:cubicBezTo>
                  <a:cubicBezTo>
                    <a:pt x="10" y="26"/>
                    <a:pt x="11" y="26"/>
                    <a:pt x="12" y="25"/>
                  </a:cubicBezTo>
                  <a:cubicBezTo>
                    <a:pt x="13" y="25"/>
                    <a:pt x="14" y="25"/>
                    <a:pt x="15" y="24"/>
                  </a:cubicBezTo>
                  <a:cubicBezTo>
                    <a:pt x="15" y="23"/>
                    <a:pt x="15" y="22"/>
                    <a:pt x="15" y="22"/>
                  </a:cubicBezTo>
                  <a:cubicBezTo>
                    <a:pt x="15" y="20"/>
                    <a:pt x="14" y="18"/>
                    <a:pt x="12" y="17"/>
                  </a:cubicBezTo>
                  <a:cubicBezTo>
                    <a:pt x="11" y="17"/>
                    <a:pt x="10" y="16"/>
                    <a:pt x="9" y="16"/>
                  </a:cubicBezTo>
                  <a:cubicBezTo>
                    <a:pt x="9" y="16"/>
                    <a:pt x="8" y="16"/>
                    <a:pt x="8" y="17"/>
                  </a:cubicBezTo>
                  <a:cubicBezTo>
                    <a:pt x="8" y="16"/>
                    <a:pt x="8" y="15"/>
                    <a:pt x="8" y="14"/>
                  </a:cubicBezTo>
                  <a:cubicBezTo>
                    <a:pt x="9" y="14"/>
                    <a:pt x="10" y="14"/>
                    <a:pt x="11" y="14"/>
                  </a:cubicBezTo>
                  <a:cubicBezTo>
                    <a:pt x="12" y="13"/>
                    <a:pt x="13" y="12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2" y="7"/>
                    <a:pt x="11" y="6"/>
                  </a:cubicBezTo>
                  <a:cubicBezTo>
                    <a:pt x="10" y="6"/>
                    <a:pt x="9" y="6"/>
                    <a:pt x="8" y="6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6" y="0"/>
                    <a:pt x="4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10" y="9"/>
                  </a:cubicBezTo>
                  <a:cubicBezTo>
                    <a:pt x="10" y="9"/>
                    <a:pt x="10" y="9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8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6" y="11"/>
                    <a:pt x="6" y="11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7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8" y="19"/>
                    <a:pt x="9" y="19"/>
                  </a:cubicBezTo>
                  <a:cubicBezTo>
                    <a:pt x="10" y="19"/>
                    <a:pt x="11" y="19"/>
                    <a:pt x="11" y="20"/>
                  </a:cubicBezTo>
                  <a:cubicBezTo>
                    <a:pt x="12" y="20"/>
                    <a:pt x="12" y="21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1" y="23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7" y="23"/>
                    <a:pt x="6" y="23"/>
                    <a:pt x="5" y="22"/>
                  </a:cubicBezTo>
                  <a:cubicBezTo>
                    <a:pt x="5" y="22"/>
                    <a:pt x="4" y="22"/>
                    <a:pt x="4" y="22"/>
                  </a:cubicBezTo>
                  <a:cubicBezTo>
                    <a:pt x="4" y="22"/>
                    <a:pt x="3" y="22"/>
                    <a:pt x="3" y="22"/>
                  </a:cubicBezTo>
                  <a:cubicBezTo>
                    <a:pt x="2" y="24"/>
                    <a:pt x="1" y="26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4" y="32"/>
                    <a:pt x="8" y="32"/>
                    <a:pt x="11" y="32"/>
                  </a:cubicBezTo>
                  <a:cubicBezTo>
                    <a:pt x="12" y="32"/>
                    <a:pt x="13" y="32"/>
                    <a:pt x="14" y="32"/>
                  </a:cubicBezTo>
                  <a:cubicBezTo>
                    <a:pt x="16" y="31"/>
                    <a:pt x="18" y="31"/>
                    <a:pt x="20" y="29"/>
                  </a:cubicBezTo>
                  <a:cubicBezTo>
                    <a:pt x="21" y="28"/>
                    <a:pt x="22" y="26"/>
                    <a:pt x="22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19"/>
                    <a:pt x="21" y="16"/>
                    <a:pt x="17" y="14"/>
                  </a:cubicBezTo>
                  <a:cubicBezTo>
                    <a:pt x="17" y="13"/>
                    <a:pt x="18" y="13"/>
                    <a:pt x="18" y="12"/>
                  </a:cubicBezTo>
                  <a:cubicBezTo>
                    <a:pt x="19" y="11"/>
                    <a:pt x="20" y="9"/>
                    <a:pt x="20" y="8"/>
                  </a:cubicBezTo>
                  <a:cubicBezTo>
                    <a:pt x="20" y="6"/>
                    <a:pt x="19" y="4"/>
                    <a:pt x="18" y="2"/>
                  </a:cubicBezTo>
                  <a:cubicBezTo>
                    <a:pt x="16" y="0"/>
                    <a:pt x="13" y="0"/>
                    <a:pt x="1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0" name="Freeform 832"/>
            <p:cNvSpPr>
              <a:spLocks noEditPoints="1"/>
            </p:cNvSpPr>
            <p:nvPr/>
          </p:nvSpPr>
          <p:spPr bwMode="auto">
            <a:xfrm>
              <a:off x="3499" y="2941"/>
              <a:ext cx="24" cy="26"/>
            </a:xfrm>
            <a:custGeom>
              <a:avLst/>
              <a:gdLst>
                <a:gd name="T0" fmla="*/ 7 w 10"/>
                <a:gd name="T1" fmla="*/ 8 h 11"/>
                <a:gd name="T2" fmla="*/ 5 w 10"/>
                <a:gd name="T3" fmla="*/ 7 h 11"/>
                <a:gd name="T4" fmla="*/ 7 w 10"/>
                <a:gd name="T5" fmla="*/ 5 h 11"/>
                <a:gd name="T6" fmla="*/ 7 w 10"/>
                <a:gd name="T7" fmla="*/ 8 h 11"/>
                <a:gd name="T8" fmla="*/ 9 w 10"/>
                <a:gd name="T9" fmla="*/ 0 h 11"/>
                <a:gd name="T10" fmla="*/ 8 w 10"/>
                <a:gd name="T11" fmla="*/ 0 h 11"/>
                <a:gd name="T12" fmla="*/ 8 w 10"/>
                <a:gd name="T13" fmla="*/ 0 h 11"/>
                <a:gd name="T14" fmla="*/ 7 w 10"/>
                <a:gd name="T15" fmla="*/ 1 h 11"/>
                <a:gd name="T16" fmla="*/ 0 w 10"/>
                <a:gd name="T17" fmla="*/ 8 h 11"/>
                <a:gd name="T18" fmla="*/ 0 w 10"/>
                <a:gd name="T19" fmla="*/ 10 h 11"/>
                <a:gd name="T20" fmla="*/ 1 w 10"/>
                <a:gd name="T21" fmla="*/ 11 h 11"/>
                <a:gd name="T22" fmla="*/ 1 w 10"/>
                <a:gd name="T23" fmla="*/ 11 h 11"/>
                <a:gd name="T24" fmla="*/ 4 w 10"/>
                <a:gd name="T25" fmla="*/ 10 h 11"/>
                <a:gd name="T26" fmla="*/ 8 w 10"/>
                <a:gd name="T27" fmla="*/ 11 h 11"/>
                <a:gd name="T28" fmla="*/ 8 w 10"/>
                <a:gd name="T29" fmla="*/ 11 h 11"/>
                <a:gd name="T30" fmla="*/ 9 w 10"/>
                <a:gd name="T31" fmla="*/ 9 h 11"/>
                <a:gd name="T32" fmla="*/ 10 w 10"/>
                <a:gd name="T33" fmla="*/ 2 h 11"/>
                <a:gd name="T34" fmla="*/ 9 w 10"/>
                <a:gd name="T35" fmla="*/ 0 h 11"/>
                <a:gd name="T36" fmla="*/ 9 w 10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11">
                  <a:moveTo>
                    <a:pt x="7" y="8"/>
                  </a:moveTo>
                  <a:cubicBezTo>
                    <a:pt x="6" y="8"/>
                    <a:pt x="5" y="7"/>
                    <a:pt x="5" y="7"/>
                  </a:cubicBezTo>
                  <a:cubicBezTo>
                    <a:pt x="5" y="7"/>
                    <a:pt x="6" y="6"/>
                    <a:pt x="7" y="5"/>
                  </a:cubicBezTo>
                  <a:cubicBezTo>
                    <a:pt x="7" y="6"/>
                    <a:pt x="7" y="7"/>
                    <a:pt x="7" y="8"/>
                  </a:cubicBezTo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3"/>
                    <a:pt x="2" y="5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5" y="10"/>
                    <a:pt x="7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0"/>
                    <a:pt x="9" y="9"/>
                  </a:cubicBezTo>
                  <a:cubicBezTo>
                    <a:pt x="10" y="7"/>
                    <a:pt x="10" y="4"/>
                    <a:pt x="10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1" name="Freeform 833"/>
            <p:cNvSpPr>
              <a:spLocks noEditPoints="1"/>
            </p:cNvSpPr>
            <p:nvPr/>
          </p:nvSpPr>
          <p:spPr bwMode="auto">
            <a:xfrm>
              <a:off x="3485" y="2925"/>
              <a:ext cx="61" cy="75"/>
            </a:xfrm>
            <a:custGeom>
              <a:avLst/>
              <a:gdLst>
                <a:gd name="T0" fmla="*/ 19 w 26"/>
                <a:gd name="T1" fmla="*/ 3 h 32"/>
                <a:gd name="T2" fmla="*/ 18 w 26"/>
                <a:gd name="T3" fmla="*/ 15 h 32"/>
                <a:gd name="T4" fmla="*/ 18 w 26"/>
                <a:gd name="T5" fmla="*/ 17 h 32"/>
                <a:gd name="T6" fmla="*/ 20 w 26"/>
                <a:gd name="T7" fmla="*/ 18 h 32"/>
                <a:gd name="T8" fmla="*/ 23 w 26"/>
                <a:gd name="T9" fmla="*/ 18 h 32"/>
                <a:gd name="T10" fmla="*/ 23 w 26"/>
                <a:gd name="T11" fmla="*/ 20 h 32"/>
                <a:gd name="T12" fmla="*/ 19 w 26"/>
                <a:gd name="T13" fmla="*/ 20 h 32"/>
                <a:gd name="T14" fmla="*/ 18 w 26"/>
                <a:gd name="T15" fmla="*/ 21 h 32"/>
                <a:gd name="T16" fmla="*/ 17 w 26"/>
                <a:gd name="T17" fmla="*/ 27 h 32"/>
                <a:gd name="T18" fmla="*/ 15 w 26"/>
                <a:gd name="T19" fmla="*/ 29 h 32"/>
                <a:gd name="T20" fmla="*/ 14 w 26"/>
                <a:gd name="T21" fmla="*/ 20 h 32"/>
                <a:gd name="T22" fmla="*/ 13 w 26"/>
                <a:gd name="T23" fmla="*/ 20 h 32"/>
                <a:gd name="T24" fmla="*/ 5 w 26"/>
                <a:gd name="T25" fmla="*/ 20 h 32"/>
                <a:gd name="T26" fmla="*/ 3 w 26"/>
                <a:gd name="T27" fmla="*/ 20 h 32"/>
                <a:gd name="T28" fmla="*/ 3 w 26"/>
                <a:gd name="T29" fmla="*/ 17 h 32"/>
                <a:gd name="T30" fmla="*/ 15 w 26"/>
                <a:gd name="T31" fmla="*/ 3 h 32"/>
                <a:gd name="T32" fmla="*/ 20 w 26"/>
                <a:gd name="T33" fmla="*/ 0 h 32"/>
                <a:gd name="T34" fmla="*/ 17 w 26"/>
                <a:gd name="T35" fmla="*/ 0 h 32"/>
                <a:gd name="T36" fmla="*/ 15 w 26"/>
                <a:gd name="T37" fmla="*/ 0 h 32"/>
                <a:gd name="T38" fmla="*/ 14 w 26"/>
                <a:gd name="T39" fmla="*/ 0 h 32"/>
                <a:gd name="T40" fmla="*/ 13 w 26"/>
                <a:gd name="T41" fmla="*/ 0 h 32"/>
                <a:gd name="T42" fmla="*/ 13 w 26"/>
                <a:gd name="T43" fmla="*/ 1 h 32"/>
                <a:gd name="T44" fmla="*/ 2 w 26"/>
                <a:gd name="T45" fmla="*/ 14 h 32"/>
                <a:gd name="T46" fmla="*/ 0 w 26"/>
                <a:gd name="T47" fmla="*/ 18 h 32"/>
                <a:gd name="T48" fmla="*/ 0 w 26"/>
                <a:gd name="T49" fmla="*/ 22 h 32"/>
                <a:gd name="T50" fmla="*/ 5 w 26"/>
                <a:gd name="T51" fmla="*/ 23 h 32"/>
                <a:gd name="T52" fmla="*/ 12 w 26"/>
                <a:gd name="T53" fmla="*/ 30 h 32"/>
                <a:gd name="T54" fmla="*/ 12 w 26"/>
                <a:gd name="T55" fmla="*/ 32 h 32"/>
                <a:gd name="T56" fmla="*/ 13 w 26"/>
                <a:gd name="T57" fmla="*/ 32 h 32"/>
                <a:gd name="T58" fmla="*/ 20 w 26"/>
                <a:gd name="T59" fmla="*/ 30 h 32"/>
                <a:gd name="T60" fmla="*/ 20 w 26"/>
                <a:gd name="T61" fmla="*/ 27 h 32"/>
                <a:gd name="T62" fmla="*/ 23 w 26"/>
                <a:gd name="T63" fmla="*/ 23 h 32"/>
                <a:gd name="T64" fmla="*/ 26 w 26"/>
                <a:gd name="T65" fmla="*/ 22 h 32"/>
                <a:gd name="T66" fmla="*/ 26 w 26"/>
                <a:gd name="T67" fmla="*/ 15 h 32"/>
                <a:gd name="T68" fmla="*/ 25 w 26"/>
                <a:gd name="T69" fmla="*/ 15 h 32"/>
                <a:gd name="T70" fmla="*/ 21 w 26"/>
                <a:gd name="T71" fmla="*/ 15 h 32"/>
                <a:gd name="T72" fmla="*/ 22 w 26"/>
                <a:gd name="T73" fmla="*/ 2 h 32"/>
                <a:gd name="T74" fmla="*/ 20 w 26"/>
                <a:gd name="T7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32">
                  <a:moveTo>
                    <a:pt x="17" y="3"/>
                  </a:moveTo>
                  <a:cubicBezTo>
                    <a:pt x="17" y="3"/>
                    <a:pt x="18" y="3"/>
                    <a:pt x="19" y="3"/>
                  </a:cubicBezTo>
                  <a:cubicBezTo>
                    <a:pt x="18" y="7"/>
                    <a:pt x="18" y="9"/>
                    <a:pt x="18" y="13"/>
                  </a:cubicBezTo>
                  <a:cubicBezTo>
                    <a:pt x="18" y="14"/>
                    <a:pt x="18" y="15"/>
                    <a:pt x="18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2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9"/>
                    <a:pt x="23" y="19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20"/>
                    <a:pt x="21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8" y="21"/>
                  </a:cubicBezTo>
                  <a:cubicBezTo>
                    <a:pt x="18" y="21"/>
                    <a:pt x="18" y="21"/>
                    <a:pt x="18" y="22"/>
                  </a:cubicBezTo>
                  <a:cubicBezTo>
                    <a:pt x="18" y="24"/>
                    <a:pt x="18" y="26"/>
                    <a:pt x="17" y="27"/>
                  </a:cubicBezTo>
                  <a:cubicBezTo>
                    <a:pt x="17" y="28"/>
                    <a:pt x="17" y="29"/>
                    <a:pt x="17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5" y="27"/>
                    <a:pt x="15" y="25"/>
                    <a:pt x="15" y="22"/>
                  </a:cubicBezTo>
                  <a:cubicBezTo>
                    <a:pt x="15" y="21"/>
                    <a:pt x="15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0" y="20"/>
                    <a:pt x="8" y="20"/>
                    <a:pt x="5" y="20"/>
                  </a:cubicBezTo>
                  <a:cubicBezTo>
                    <a:pt x="4" y="20"/>
                    <a:pt x="4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8"/>
                    <a:pt x="3" y="17"/>
                  </a:cubicBezTo>
                  <a:cubicBezTo>
                    <a:pt x="5" y="14"/>
                    <a:pt x="11" y="7"/>
                    <a:pt x="1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6" y="3"/>
                    <a:pt x="17" y="3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0" y="3"/>
                    <a:pt x="7" y="7"/>
                    <a:pt x="5" y="10"/>
                  </a:cubicBezTo>
                  <a:cubicBezTo>
                    <a:pt x="4" y="11"/>
                    <a:pt x="2" y="13"/>
                    <a:pt x="2" y="14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3" y="23"/>
                    <a:pt x="4" y="23"/>
                    <a:pt x="5" y="23"/>
                  </a:cubicBezTo>
                  <a:cubicBezTo>
                    <a:pt x="7" y="23"/>
                    <a:pt x="10" y="23"/>
                    <a:pt x="12" y="23"/>
                  </a:cubicBezTo>
                  <a:cubicBezTo>
                    <a:pt x="12" y="25"/>
                    <a:pt x="12" y="27"/>
                    <a:pt x="12" y="30"/>
                  </a:cubicBezTo>
                  <a:cubicBezTo>
                    <a:pt x="12" y="30"/>
                    <a:pt x="12" y="30"/>
                    <a:pt x="12" y="31"/>
                  </a:cubicBezTo>
                  <a:cubicBezTo>
                    <a:pt x="12" y="31"/>
                    <a:pt x="12" y="32"/>
                    <a:pt x="12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5" y="32"/>
                    <a:pt x="17" y="32"/>
                    <a:pt x="19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29"/>
                    <a:pt x="20" y="27"/>
                  </a:cubicBezTo>
                  <a:cubicBezTo>
                    <a:pt x="21" y="26"/>
                    <a:pt x="21" y="25"/>
                    <a:pt x="21" y="23"/>
                  </a:cubicBezTo>
                  <a:cubicBezTo>
                    <a:pt x="21" y="23"/>
                    <a:pt x="22" y="23"/>
                    <a:pt x="23" y="23"/>
                  </a:cubicBezTo>
                  <a:cubicBezTo>
                    <a:pt x="24" y="23"/>
                    <a:pt x="24" y="23"/>
                    <a:pt x="25" y="23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6" y="21"/>
                    <a:pt x="26" y="18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5"/>
                    <a:pt x="24" y="15"/>
                    <a:pt x="23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4"/>
                    <a:pt x="21" y="14"/>
                    <a:pt x="21" y="13"/>
                  </a:cubicBezTo>
                  <a:cubicBezTo>
                    <a:pt x="21" y="9"/>
                    <a:pt x="21" y="6"/>
                    <a:pt x="22" y="2"/>
                  </a:cubicBezTo>
                  <a:cubicBezTo>
                    <a:pt x="22" y="1"/>
                    <a:pt x="21" y="1"/>
                    <a:pt x="21" y="0"/>
                  </a:cubicBezTo>
                  <a:cubicBezTo>
                    <a:pt x="21" y="0"/>
                    <a:pt x="20" y="0"/>
                    <a:pt x="2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2" name="Rectangle 834"/>
            <p:cNvSpPr>
              <a:spLocks noChangeArrowheads="1"/>
            </p:cNvSpPr>
            <p:nvPr/>
          </p:nvSpPr>
          <p:spPr bwMode="auto">
            <a:xfrm>
              <a:off x="2517" y="2605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3" name="Freeform 835"/>
            <p:cNvSpPr>
              <a:spLocks/>
            </p:cNvSpPr>
            <p:nvPr/>
          </p:nvSpPr>
          <p:spPr bwMode="auto">
            <a:xfrm>
              <a:off x="2517" y="260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4" name="Rectangle 836"/>
            <p:cNvSpPr>
              <a:spLocks noChangeArrowheads="1"/>
            </p:cNvSpPr>
            <p:nvPr/>
          </p:nvSpPr>
          <p:spPr bwMode="auto">
            <a:xfrm>
              <a:off x="2557" y="2752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5" name="Rectangle 837"/>
            <p:cNvSpPr>
              <a:spLocks noChangeArrowheads="1"/>
            </p:cNvSpPr>
            <p:nvPr/>
          </p:nvSpPr>
          <p:spPr bwMode="auto">
            <a:xfrm>
              <a:off x="2557" y="2752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6" name="Freeform 838"/>
            <p:cNvSpPr>
              <a:spLocks noEditPoints="1"/>
            </p:cNvSpPr>
            <p:nvPr/>
          </p:nvSpPr>
          <p:spPr bwMode="auto">
            <a:xfrm>
              <a:off x="2372" y="2541"/>
              <a:ext cx="620" cy="346"/>
            </a:xfrm>
            <a:custGeom>
              <a:avLst/>
              <a:gdLst>
                <a:gd name="T0" fmla="*/ 119 w 262"/>
                <a:gd name="T1" fmla="*/ 120 h 146"/>
                <a:gd name="T2" fmla="*/ 116 w 262"/>
                <a:gd name="T3" fmla="*/ 139 h 146"/>
                <a:gd name="T4" fmla="*/ 105 w 262"/>
                <a:gd name="T5" fmla="*/ 107 h 146"/>
                <a:gd name="T6" fmla="*/ 106 w 262"/>
                <a:gd name="T7" fmla="*/ 132 h 146"/>
                <a:gd name="T8" fmla="*/ 83 w 262"/>
                <a:gd name="T9" fmla="*/ 116 h 146"/>
                <a:gd name="T10" fmla="*/ 96 w 262"/>
                <a:gd name="T11" fmla="*/ 97 h 146"/>
                <a:gd name="T12" fmla="*/ 75 w 262"/>
                <a:gd name="T13" fmla="*/ 112 h 146"/>
                <a:gd name="T14" fmla="*/ 79 w 262"/>
                <a:gd name="T15" fmla="*/ 93 h 146"/>
                <a:gd name="T16" fmla="*/ 78 w 262"/>
                <a:gd name="T17" fmla="*/ 110 h 146"/>
                <a:gd name="T18" fmla="*/ 36 w 262"/>
                <a:gd name="T19" fmla="*/ 90 h 146"/>
                <a:gd name="T20" fmla="*/ 213 w 262"/>
                <a:gd name="T21" fmla="*/ 87 h 146"/>
                <a:gd name="T22" fmla="*/ 31 w 262"/>
                <a:gd name="T23" fmla="*/ 88 h 146"/>
                <a:gd name="T24" fmla="*/ 205 w 262"/>
                <a:gd name="T25" fmla="*/ 82 h 146"/>
                <a:gd name="T26" fmla="*/ 32 w 262"/>
                <a:gd name="T27" fmla="*/ 79 h 146"/>
                <a:gd name="T28" fmla="*/ 63 w 262"/>
                <a:gd name="T29" fmla="*/ 32 h 146"/>
                <a:gd name="T30" fmla="*/ 108 w 262"/>
                <a:gd name="T31" fmla="*/ 47 h 146"/>
                <a:gd name="T32" fmla="*/ 196 w 262"/>
                <a:gd name="T33" fmla="*/ 90 h 146"/>
                <a:gd name="T34" fmla="*/ 147 w 262"/>
                <a:gd name="T35" fmla="*/ 83 h 146"/>
                <a:gd name="T36" fmla="*/ 145 w 262"/>
                <a:gd name="T37" fmla="*/ 102 h 146"/>
                <a:gd name="T38" fmla="*/ 167 w 262"/>
                <a:gd name="T39" fmla="*/ 122 h 146"/>
                <a:gd name="T40" fmla="*/ 133 w 262"/>
                <a:gd name="T41" fmla="*/ 120 h 146"/>
                <a:gd name="T42" fmla="*/ 143 w 262"/>
                <a:gd name="T43" fmla="*/ 141 h 146"/>
                <a:gd name="T44" fmla="*/ 123 w 262"/>
                <a:gd name="T45" fmla="*/ 116 h 146"/>
                <a:gd name="T46" fmla="*/ 110 w 262"/>
                <a:gd name="T47" fmla="*/ 100 h 146"/>
                <a:gd name="T48" fmla="*/ 78 w 262"/>
                <a:gd name="T49" fmla="*/ 89 h 146"/>
                <a:gd name="T50" fmla="*/ 75 w 262"/>
                <a:gd name="T51" fmla="*/ 48 h 146"/>
                <a:gd name="T52" fmla="*/ 176 w 262"/>
                <a:gd name="T53" fmla="*/ 34 h 146"/>
                <a:gd name="T54" fmla="*/ 129 w 262"/>
                <a:gd name="T55" fmla="*/ 39 h 146"/>
                <a:gd name="T56" fmla="*/ 38 w 262"/>
                <a:gd name="T57" fmla="*/ 79 h 146"/>
                <a:gd name="T58" fmla="*/ 61 w 262"/>
                <a:gd name="T59" fmla="*/ 27 h 146"/>
                <a:gd name="T60" fmla="*/ 39 w 262"/>
                <a:gd name="T61" fmla="*/ 85 h 146"/>
                <a:gd name="T62" fmla="*/ 219 w 262"/>
                <a:gd name="T63" fmla="*/ 71 h 146"/>
                <a:gd name="T64" fmla="*/ 213 w 262"/>
                <a:gd name="T65" fmla="*/ 78 h 146"/>
                <a:gd name="T66" fmla="*/ 190 w 262"/>
                <a:gd name="T67" fmla="*/ 24 h 146"/>
                <a:gd name="T68" fmla="*/ 198 w 262"/>
                <a:gd name="T69" fmla="*/ 9 h 146"/>
                <a:gd name="T70" fmla="*/ 184 w 262"/>
                <a:gd name="T71" fmla="*/ 23 h 146"/>
                <a:gd name="T72" fmla="*/ 98 w 262"/>
                <a:gd name="T73" fmla="*/ 22 h 146"/>
                <a:gd name="T74" fmla="*/ 64 w 262"/>
                <a:gd name="T75" fmla="*/ 17 h 146"/>
                <a:gd name="T76" fmla="*/ 52 w 262"/>
                <a:gd name="T77" fmla="*/ 16 h 146"/>
                <a:gd name="T78" fmla="*/ 30 w 262"/>
                <a:gd name="T79" fmla="*/ 70 h 146"/>
                <a:gd name="T80" fmla="*/ 22 w 262"/>
                <a:gd name="T81" fmla="*/ 68 h 146"/>
                <a:gd name="T82" fmla="*/ 19 w 262"/>
                <a:gd name="T83" fmla="*/ 62 h 146"/>
                <a:gd name="T84" fmla="*/ 13 w 262"/>
                <a:gd name="T85" fmla="*/ 60 h 146"/>
                <a:gd name="T86" fmla="*/ 9 w 262"/>
                <a:gd name="T87" fmla="*/ 55 h 146"/>
                <a:gd name="T88" fmla="*/ 2 w 262"/>
                <a:gd name="T89" fmla="*/ 79 h 146"/>
                <a:gd name="T90" fmla="*/ 52 w 262"/>
                <a:gd name="T91" fmla="*/ 84 h 146"/>
                <a:gd name="T92" fmla="*/ 78 w 262"/>
                <a:gd name="T93" fmla="*/ 117 h 146"/>
                <a:gd name="T94" fmla="*/ 95 w 262"/>
                <a:gd name="T95" fmla="*/ 132 h 146"/>
                <a:gd name="T96" fmla="*/ 124 w 262"/>
                <a:gd name="T97" fmla="*/ 137 h 146"/>
                <a:gd name="T98" fmla="*/ 155 w 262"/>
                <a:gd name="T99" fmla="*/ 134 h 146"/>
                <a:gd name="T100" fmla="*/ 192 w 262"/>
                <a:gd name="T101" fmla="*/ 110 h 146"/>
                <a:gd name="T102" fmla="*/ 206 w 262"/>
                <a:gd name="T103" fmla="*/ 89 h 146"/>
                <a:gd name="T104" fmla="*/ 262 w 262"/>
                <a:gd name="T105" fmla="*/ 55 h 146"/>
                <a:gd name="T106" fmla="*/ 254 w 262"/>
                <a:gd name="T107" fmla="*/ 56 h 146"/>
                <a:gd name="T108" fmla="*/ 238 w 262"/>
                <a:gd name="T109" fmla="*/ 77 h 146"/>
                <a:gd name="T110" fmla="*/ 241 w 262"/>
                <a:gd name="T111" fmla="*/ 59 h 146"/>
                <a:gd name="T112" fmla="*/ 232 w 262"/>
                <a:gd name="T113" fmla="*/ 61 h 146"/>
                <a:gd name="T114" fmla="*/ 224 w 262"/>
                <a:gd name="T115" fmla="*/ 72 h 146"/>
                <a:gd name="T116" fmla="*/ 197 w 262"/>
                <a:gd name="T117" fmla="*/ 1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2" h="146">
                  <a:moveTo>
                    <a:pt x="116" y="139"/>
                  </a:moveTo>
                  <a:cubicBezTo>
                    <a:pt x="114" y="139"/>
                    <a:pt x="114" y="139"/>
                    <a:pt x="113" y="139"/>
                  </a:cubicBezTo>
                  <a:cubicBezTo>
                    <a:pt x="112" y="138"/>
                    <a:pt x="111" y="135"/>
                    <a:pt x="111" y="133"/>
                  </a:cubicBezTo>
                  <a:cubicBezTo>
                    <a:pt x="111" y="133"/>
                    <a:pt x="112" y="132"/>
                    <a:pt x="112" y="131"/>
                  </a:cubicBezTo>
                  <a:cubicBezTo>
                    <a:pt x="113" y="129"/>
                    <a:pt x="114" y="125"/>
                    <a:pt x="115" y="123"/>
                  </a:cubicBezTo>
                  <a:cubicBezTo>
                    <a:pt x="115" y="122"/>
                    <a:pt x="115" y="122"/>
                    <a:pt x="116" y="122"/>
                  </a:cubicBezTo>
                  <a:cubicBezTo>
                    <a:pt x="116" y="122"/>
                    <a:pt x="116" y="122"/>
                    <a:pt x="116" y="122"/>
                  </a:cubicBezTo>
                  <a:cubicBezTo>
                    <a:pt x="116" y="121"/>
                    <a:pt x="116" y="121"/>
                    <a:pt x="117" y="120"/>
                  </a:cubicBezTo>
                  <a:cubicBezTo>
                    <a:pt x="118" y="120"/>
                    <a:pt x="118" y="120"/>
                    <a:pt x="119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19" y="120"/>
                    <a:pt x="120" y="120"/>
                    <a:pt x="121" y="120"/>
                  </a:cubicBezTo>
                  <a:cubicBezTo>
                    <a:pt x="122" y="121"/>
                    <a:pt x="123" y="122"/>
                    <a:pt x="123" y="122"/>
                  </a:cubicBezTo>
                  <a:cubicBezTo>
                    <a:pt x="124" y="123"/>
                    <a:pt x="124" y="124"/>
                    <a:pt x="124" y="125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4" y="125"/>
                    <a:pt x="124" y="126"/>
                    <a:pt x="123" y="128"/>
                  </a:cubicBezTo>
                  <a:cubicBezTo>
                    <a:pt x="122" y="131"/>
                    <a:pt x="120" y="135"/>
                    <a:pt x="118" y="138"/>
                  </a:cubicBezTo>
                  <a:cubicBezTo>
                    <a:pt x="118" y="139"/>
                    <a:pt x="117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moveTo>
                    <a:pt x="104" y="133"/>
                  </a:moveTo>
                  <a:cubicBezTo>
                    <a:pt x="102" y="133"/>
                    <a:pt x="100" y="131"/>
                    <a:pt x="99" y="130"/>
                  </a:cubicBezTo>
                  <a:cubicBezTo>
                    <a:pt x="98" y="129"/>
                    <a:pt x="98" y="127"/>
                    <a:pt x="98" y="126"/>
                  </a:cubicBezTo>
                  <a:cubicBezTo>
                    <a:pt x="98" y="125"/>
                    <a:pt x="98" y="124"/>
                    <a:pt x="99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99" y="121"/>
                    <a:pt x="100" y="120"/>
                    <a:pt x="100" y="119"/>
                  </a:cubicBezTo>
                  <a:cubicBezTo>
                    <a:pt x="102" y="116"/>
                    <a:pt x="103" y="113"/>
                    <a:pt x="104" y="110"/>
                  </a:cubicBezTo>
                  <a:cubicBezTo>
                    <a:pt x="104" y="109"/>
                    <a:pt x="104" y="108"/>
                    <a:pt x="105" y="107"/>
                  </a:cubicBezTo>
                  <a:cubicBezTo>
                    <a:pt x="105" y="106"/>
                    <a:pt x="107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7"/>
                    <a:pt x="113" y="109"/>
                  </a:cubicBezTo>
                  <a:cubicBezTo>
                    <a:pt x="113" y="109"/>
                    <a:pt x="113" y="109"/>
                    <a:pt x="113" y="110"/>
                  </a:cubicBezTo>
                  <a:cubicBezTo>
                    <a:pt x="113" y="111"/>
                    <a:pt x="113" y="112"/>
                    <a:pt x="112" y="114"/>
                  </a:cubicBezTo>
                  <a:cubicBezTo>
                    <a:pt x="111" y="119"/>
                    <a:pt x="109" y="125"/>
                    <a:pt x="107" y="130"/>
                  </a:cubicBezTo>
                  <a:cubicBezTo>
                    <a:pt x="107" y="132"/>
                    <a:pt x="106" y="132"/>
                    <a:pt x="106" y="132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moveTo>
                    <a:pt x="89" y="124"/>
                  </a:moveTo>
                  <a:cubicBezTo>
                    <a:pt x="89" y="124"/>
                    <a:pt x="89" y="124"/>
                    <a:pt x="89" y="124"/>
                  </a:cubicBezTo>
                  <a:cubicBezTo>
                    <a:pt x="88" y="124"/>
                    <a:pt x="86" y="124"/>
                    <a:pt x="86" y="123"/>
                  </a:cubicBezTo>
                  <a:cubicBezTo>
                    <a:pt x="85" y="123"/>
                    <a:pt x="84" y="123"/>
                    <a:pt x="84" y="122"/>
                  </a:cubicBezTo>
                  <a:cubicBezTo>
                    <a:pt x="84" y="122"/>
                    <a:pt x="84" y="121"/>
                    <a:pt x="83" y="121"/>
                  </a:cubicBezTo>
                  <a:cubicBezTo>
                    <a:pt x="83" y="119"/>
                    <a:pt x="83" y="117"/>
                    <a:pt x="83" y="116"/>
                  </a:cubicBezTo>
                  <a:cubicBezTo>
                    <a:pt x="83" y="116"/>
                    <a:pt x="83" y="116"/>
                    <a:pt x="83" y="116"/>
                  </a:cubicBezTo>
                  <a:cubicBezTo>
                    <a:pt x="83" y="113"/>
                    <a:pt x="84" y="110"/>
                    <a:pt x="86" y="106"/>
                  </a:cubicBezTo>
                  <a:cubicBezTo>
                    <a:pt x="87" y="105"/>
                    <a:pt x="87" y="104"/>
                    <a:pt x="87" y="104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89" y="101"/>
                    <a:pt x="89" y="100"/>
                    <a:pt x="90" y="99"/>
                  </a:cubicBezTo>
                  <a:cubicBezTo>
                    <a:pt x="91" y="98"/>
                    <a:pt x="93" y="97"/>
                    <a:pt x="94" y="97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5" y="97"/>
                    <a:pt x="96" y="97"/>
                    <a:pt x="96" y="97"/>
                  </a:cubicBezTo>
                  <a:cubicBezTo>
                    <a:pt x="97" y="97"/>
                    <a:pt x="98" y="98"/>
                    <a:pt x="99" y="99"/>
                  </a:cubicBezTo>
                  <a:cubicBezTo>
                    <a:pt x="99" y="101"/>
                    <a:pt x="100" y="102"/>
                    <a:pt x="100" y="104"/>
                  </a:cubicBezTo>
                  <a:cubicBezTo>
                    <a:pt x="100" y="104"/>
                    <a:pt x="100" y="105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7"/>
                    <a:pt x="100" y="107"/>
                    <a:pt x="99" y="108"/>
                  </a:cubicBezTo>
                  <a:cubicBezTo>
                    <a:pt x="98" y="111"/>
                    <a:pt x="97" y="114"/>
                    <a:pt x="96" y="117"/>
                  </a:cubicBezTo>
                  <a:cubicBezTo>
                    <a:pt x="94" y="120"/>
                    <a:pt x="93" y="122"/>
                    <a:pt x="91" y="123"/>
                  </a:cubicBezTo>
                  <a:cubicBezTo>
                    <a:pt x="90" y="124"/>
                    <a:pt x="90" y="124"/>
                    <a:pt x="89" y="124"/>
                  </a:cubicBezTo>
                  <a:moveTo>
                    <a:pt x="75" y="112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4" y="112"/>
                    <a:pt x="73" y="112"/>
                    <a:pt x="72" y="111"/>
                  </a:cubicBezTo>
                  <a:cubicBezTo>
                    <a:pt x="72" y="110"/>
                    <a:pt x="72" y="110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2" y="108"/>
                    <a:pt x="72" y="108"/>
                    <a:pt x="72" y="107"/>
                  </a:cubicBezTo>
                  <a:cubicBezTo>
                    <a:pt x="73" y="103"/>
                    <a:pt x="74" y="100"/>
                    <a:pt x="76" y="97"/>
                  </a:cubicBezTo>
                  <a:cubicBezTo>
                    <a:pt x="76" y="96"/>
                    <a:pt x="77" y="95"/>
                    <a:pt x="77" y="94"/>
                  </a:cubicBezTo>
                  <a:cubicBezTo>
                    <a:pt x="78" y="94"/>
                    <a:pt x="78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80" y="93"/>
                    <a:pt x="81" y="94"/>
                    <a:pt x="82" y="94"/>
                  </a:cubicBezTo>
                  <a:cubicBezTo>
                    <a:pt x="83" y="95"/>
                    <a:pt x="84" y="96"/>
                    <a:pt x="84" y="98"/>
                  </a:cubicBezTo>
                  <a:cubicBezTo>
                    <a:pt x="84" y="99"/>
                    <a:pt x="84" y="100"/>
                    <a:pt x="83" y="101"/>
                  </a:cubicBezTo>
                  <a:cubicBezTo>
                    <a:pt x="83" y="102"/>
                    <a:pt x="82" y="103"/>
                    <a:pt x="82" y="104"/>
                  </a:cubicBezTo>
                  <a:cubicBezTo>
                    <a:pt x="81" y="106"/>
                    <a:pt x="80" y="107"/>
                    <a:pt x="79" y="109"/>
                  </a:cubicBezTo>
                  <a:cubicBezTo>
                    <a:pt x="79" y="109"/>
                    <a:pt x="78" y="110"/>
                    <a:pt x="78" y="110"/>
                  </a:cubicBezTo>
                  <a:cubicBezTo>
                    <a:pt x="78" y="111"/>
                    <a:pt x="76" y="112"/>
                    <a:pt x="75" y="112"/>
                  </a:cubicBezTo>
                  <a:moveTo>
                    <a:pt x="36" y="90"/>
                  </a:moveTo>
                  <a:cubicBezTo>
                    <a:pt x="36" y="90"/>
                    <a:pt x="35" y="90"/>
                    <a:pt x="34" y="90"/>
                  </a:cubicBezTo>
                  <a:cubicBezTo>
                    <a:pt x="34" y="90"/>
                    <a:pt x="34" y="90"/>
                    <a:pt x="33" y="89"/>
                  </a:cubicBezTo>
                  <a:cubicBezTo>
                    <a:pt x="34" y="89"/>
                    <a:pt x="34" y="88"/>
                    <a:pt x="34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moveTo>
                    <a:pt x="213" y="87"/>
                  </a:moveTo>
                  <a:cubicBezTo>
                    <a:pt x="212" y="87"/>
                    <a:pt x="212" y="87"/>
                    <a:pt x="211" y="87"/>
                  </a:cubicBezTo>
                  <a:cubicBezTo>
                    <a:pt x="212" y="86"/>
                    <a:pt x="212" y="86"/>
                    <a:pt x="212" y="86"/>
                  </a:cubicBezTo>
                  <a:cubicBezTo>
                    <a:pt x="213" y="86"/>
                    <a:pt x="213" y="86"/>
                    <a:pt x="214" y="86"/>
                  </a:cubicBezTo>
                  <a:cubicBezTo>
                    <a:pt x="214" y="86"/>
                    <a:pt x="214" y="86"/>
                    <a:pt x="214" y="86"/>
                  </a:cubicBezTo>
                  <a:cubicBezTo>
                    <a:pt x="214" y="86"/>
                    <a:pt x="213" y="87"/>
                    <a:pt x="213" y="87"/>
                  </a:cubicBezTo>
                  <a:moveTo>
                    <a:pt x="209" y="85"/>
                  </a:moveTo>
                  <a:cubicBezTo>
                    <a:pt x="208" y="85"/>
                    <a:pt x="208" y="85"/>
                    <a:pt x="208" y="8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9" y="84"/>
                    <a:pt x="209" y="85"/>
                    <a:pt x="210" y="85"/>
                  </a:cubicBezTo>
                  <a:cubicBezTo>
                    <a:pt x="210" y="85"/>
                    <a:pt x="210" y="85"/>
                    <a:pt x="210" y="85"/>
                  </a:cubicBezTo>
                  <a:cubicBezTo>
                    <a:pt x="210" y="85"/>
                    <a:pt x="210" y="85"/>
                    <a:pt x="210" y="85"/>
                  </a:cubicBezTo>
                  <a:cubicBezTo>
                    <a:pt x="209" y="85"/>
                    <a:pt x="209" y="85"/>
                    <a:pt x="209" y="85"/>
                  </a:cubicBezTo>
                  <a:moveTo>
                    <a:pt x="31" y="88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30" y="87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31" y="85"/>
                    <a:pt x="32" y="83"/>
                    <a:pt x="33" y="82"/>
                  </a:cubicBezTo>
                  <a:cubicBezTo>
                    <a:pt x="33" y="82"/>
                    <a:pt x="33" y="83"/>
                    <a:pt x="33" y="83"/>
                  </a:cubicBezTo>
                  <a:cubicBezTo>
                    <a:pt x="33" y="84"/>
                    <a:pt x="33" y="84"/>
                    <a:pt x="33" y="85"/>
                  </a:cubicBezTo>
                  <a:cubicBezTo>
                    <a:pt x="32" y="86"/>
                    <a:pt x="32" y="87"/>
                    <a:pt x="31" y="88"/>
                  </a:cubicBezTo>
                  <a:moveTo>
                    <a:pt x="206" y="83"/>
                  </a:moveTo>
                  <a:cubicBezTo>
                    <a:pt x="206" y="82"/>
                    <a:pt x="205" y="82"/>
                    <a:pt x="205" y="82"/>
                  </a:cubicBezTo>
                  <a:cubicBezTo>
                    <a:pt x="206" y="81"/>
                    <a:pt x="206" y="81"/>
                    <a:pt x="206" y="81"/>
                  </a:cubicBezTo>
                  <a:cubicBezTo>
                    <a:pt x="206" y="82"/>
                    <a:pt x="206" y="82"/>
                    <a:pt x="206" y="82"/>
                  </a:cubicBezTo>
                  <a:cubicBezTo>
                    <a:pt x="206" y="83"/>
                    <a:pt x="206" y="83"/>
                    <a:pt x="206" y="83"/>
                  </a:cubicBezTo>
                  <a:moveTo>
                    <a:pt x="27" y="86"/>
                  </a:moveTo>
                  <a:cubicBezTo>
                    <a:pt x="27" y="86"/>
                    <a:pt x="26" y="86"/>
                    <a:pt x="26" y="85"/>
                  </a:cubicBezTo>
                  <a:cubicBezTo>
                    <a:pt x="28" y="82"/>
                    <a:pt x="30" y="78"/>
                    <a:pt x="33" y="75"/>
                  </a:cubicBezTo>
                  <a:cubicBezTo>
                    <a:pt x="33" y="76"/>
                    <a:pt x="33" y="77"/>
                    <a:pt x="33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0" y="81"/>
                    <a:pt x="29" y="84"/>
                    <a:pt x="27" y="86"/>
                  </a:cubicBezTo>
                  <a:moveTo>
                    <a:pt x="71" y="95"/>
                  </a:moveTo>
                  <a:cubicBezTo>
                    <a:pt x="65" y="86"/>
                    <a:pt x="56" y="80"/>
                    <a:pt x="45" y="76"/>
                  </a:cubicBezTo>
                  <a:cubicBezTo>
                    <a:pt x="46" y="61"/>
                    <a:pt x="51" y="45"/>
                    <a:pt x="61" y="33"/>
                  </a:cubicBezTo>
                  <a:cubicBezTo>
                    <a:pt x="61" y="32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3" y="32"/>
                    <a:pt x="64" y="32"/>
                  </a:cubicBezTo>
                  <a:cubicBezTo>
                    <a:pt x="69" y="33"/>
                    <a:pt x="74" y="34"/>
                    <a:pt x="80" y="36"/>
                  </a:cubicBezTo>
                  <a:cubicBezTo>
                    <a:pt x="78" y="38"/>
                    <a:pt x="76" y="39"/>
                    <a:pt x="73" y="41"/>
                  </a:cubicBezTo>
                  <a:cubicBezTo>
                    <a:pt x="71" y="43"/>
                    <a:pt x="70" y="45"/>
                    <a:pt x="70" y="48"/>
                  </a:cubicBezTo>
                  <a:cubicBezTo>
                    <a:pt x="70" y="50"/>
                    <a:pt x="70" y="51"/>
                    <a:pt x="71" y="53"/>
                  </a:cubicBezTo>
                  <a:cubicBezTo>
                    <a:pt x="72" y="54"/>
                    <a:pt x="74" y="56"/>
                    <a:pt x="76" y="56"/>
                  </a:cubicBezTo>
                  <a:cubicBezTo>
                    <a:pt x="78" y="57"/>
                    <a:pt x="81" y="57"/>
                    <a:pt x="83" y="57"/>
                  </a:cubicBezTo>
                  <a:cubicBezTo>
                    <a:pt x="85" y="57"/>
                    <a:pt x="87" y="57"/>
                    <a:pt x="88" y="57"/>
                  </a:cubicBezTo>
                  <a:cubicBezTo>
                    <a:pt x="96" y="55"/>
                    <a:pt x="102" y="50"/>
                    <a:pt x="108" y="47"/>
                  </a:cubicBezTo>
                  <a:cubicBezTo>
                    <a:pt x="112" y="44"/>
                    <a:pt x="118" y="42"/>
                    <a:pt x="122" y="42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25" y="42"/>
                    <a:pt x="127" y="43"/>
                    <a:pt x="128" y="44"/>
                  </a:cubicBezTo>
                  <a:cubicBezTo>
                    <a:pt x="128" y="44"/>
                    <a:pt x="128" y="44"/>
                    <a:pt x="128" y="44"/>
                  </a:cubicBezTo>
                  <a:cubicBezTo>
                    <a:pt x="131" y="48"/>
                    <a:pt x="134" y="52"/>
                    <a:pt x="138" y="55"/>
                  </a:cubicBezTo>
                  <a:cubicBezTo>
                    <a:pt x="142" y="57"/>
                    <a:pt x="146" y="59"/>
                    <a:pt x="149" y="61"/>
                  </a:cubicBezTo>
                  <a:cubicBezTo>
                    <a:pt x="164" y="68"/>
                    <a:pt x="177" y="76"/>
                    <a:pt x="190" y="86"/>
                  </a:cubicBezTo>
                  <a:cubicBezTo>
                    <a:pt x="190" y="86"/>
                    <a:pt x="191" y="86"/>
                    <a:pt x="191" y="87"/>
                  </a:cubicBezTo>
                  <a:cubicBezTo>
                    <a:pt x="193" y="88"/>
                    <a:pt x="194" y="89"/>
                    <a:pt x="196" y="90"/>
                  </a:cubicBezTo>
                  <a:cubicBezTo>
                    <a:pt x="197" y="91"/>
                    <a:pt x="198" y="92"/>
                    <a:pt x="199" y="93"/>
                  </a:cubicBezTo>
                  <a:cubicBezTo>
                    <a:pt x="200" y="95"/>
                    <a:pt x="200" y="96"/>
                    <a:pt x="200" y="97"/>
                  </a:cubicBezTo>
                  <a:cubicBezTo>
                    <a:pt x="200" y="99"/>
                    <a:pt x="200" y="100"/>
                    <a:pt x="199" y="101"/>
                  </a:cubicBezTo>
                  <a:cubicBezTo>
                    <a:pt x="198" y="103"/>
                    <a:pt x="195" y="105"/>
                    <a:pt x="193" y="105"/>
                  </a:cubicBezTo>
                  <a:cubicBezTo>
                    <a:pt x="193" y="105"/>
                    <a:pt x="193" y="105"/>
                    <a:pt x="193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191" y="105"/>
                    <a:pt x="189" y="104"/>
                    <a:pt x="188" y="103"/>
                  </a:cubicBezTo>
                  <a:cubicBezTo>
                    <a:pt x="174" y="98"/>
                    <a:pt x="161" y="91"/>
                    <a:pt x="148" y="84"/>
                  </a:cubicBezTo>
                  <a:cubicBezTo>
                    <a:pt x="147" y="83"/>
                    <a:pt x="147" y="83"/>
                    <a:pt x="147" y="83"/>
                  </a:cubicBezTo>
                  <a:cubicBezTo>
                    <a:pt x="146" y="83"/>
                    <a:pt x="145" y="84"/>
                    <a:pt x="145" y="84"/>
                  </a:cubicBezTo>
                  <a:cubicBezTo>
                    <a:pt x="144" y="86"/>
                    <a:pt x="144" y="87"/>
                    <a:pt x="145" y="88"/>
                  </a:cubicBezTo>
                  <a:cubicBezTo>
                    <a:pt x="158" y="95"/>
                    <a:pt x="171" y="102"/>
                    <a:pt x="185" y="107"/>
                  </a:cubicBezTo>
                  <a:cubicBezTo>
                    <a:pt x="185" y="108"/>
                    <a:pt x="185" y="109"/>
                    <a:pt x="185" y="109"/>
                  </a:cubicBezTo>
                  <a:cubicBezTo>
                    <a:pt x="185" y="112"/>
                    <a:pt x="183" y="115"/>
                    <a:pt x="180" y="116"/>
                  </a:cubicBezTo>
                  <a:cubicBezTo>
                    <a:pt x="179" y="117"/>
                    <a:pt x="177" y="118"/>
                    <a:pt x="175" y="118"/>
                  </a:cubicBezTo>
                  <a:cubicBezTo>
                    <a:pt x="173" y="118"/>
                    <a:pt x="172" y="117"/>
                    <a:pt x="170" y="117"/>
                  </a:cubicBezTo>
                  <a:cubicBezTo>
                    <a:pt x="167" y="116"/>
                    <a:pt x="163" y="114"/>
                    <a:pt x="160" y="112"/>
                  </a:cubicBezTo>
                  <a:cubicBezTo>
                    <a:pt x="155" y="109"/>
                    <a:pt x="150" y="105"/>
                    <a:pt x="145" y="102"/>
                  </a:cubicBezTo>
                  <a:cubicBezTo>
                    <a:pt x="146" y="101"/>
                    <a:pt x="146" y="100"/>
                    <a:pt x="145" y="100"/>
                  </a:cubicBezTo>
                  <a:cubicBezTo>
                    <a:pt x="145" y="99"/>
                    <a:pt x="144" y="99"/>
                    <a:pt x="143" y="99"/>
                  </a:cubicBezTo>
                  <a:cubicBezTo>
                    <a:pt x="143" y="99"/>
                    <a:pt x="142" y="99"/>
                    <a:pt x="142" y="99"/>
                  </a:cubicBezTo>
                  <a:cubicBezTo>
                    <a:pt x="141" y="99"/>
                    <a:pt x="140" y="100"/>
                    <a:pt x="140" y="100"/>
                  </a:cubicBezTo>
                  <a:cubicBezTo>
                    <a:pt x="139" y="101"/>
                    <a:pt x="139" y="102"/>
                    <a:pt x="139" y="102"/>
                  </a:cubicBezTo>
                  <a:cubicBezTo>
                    <a:pt x="139" y="103"/>
                    <a:pt x="139" y="104"/>
                    <a:pt x="140" y="104"/>
                  </a:cubicBezTo>
                  <a:cubicBezTo>
                    <a:pt x="146" y="108"/>
                    <a:pt x="151" y="112"/>
                    <a:pt x="157" y="116"/>
                  </a:cubicBezTo>
                  <a:cubicBezTo>
                    <a:pt x="160" y="118"/>
                    <a:pt x="164" y="120"/>
                    <a:pt x="167" y="121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3"/>
                    <a:pt x="167" y="124"/>
                    <a:pt x="167" y="125"/>
                  </a:cubicBezTo>
                  <a:cubicBezTo>
                    <a:pt x="167" y="126"/>
                    <a:pt x="166" y="126"/>
                    <a:pt x="165" y="127"/>
                  </a:cubicBezTo>
                  <a:cubicBezTo>
                    <a:pt x="164" y="129"/>
                    <a:pt x="162" y="130"/>
                    <a:pt x="159" y="130"/>
                  </a:cubicBezTo>
                  <a:cubicBezTo>
                    <a:pt x="158" y="130"/>
                    <a:pt x="157" y="130"/>
                    <a:pt x="157" y="129"/>
                  </a:cubicBezTo>
                  <a:cubicBezTo>
                    <a:pt x="153" y="129"/>
                    <a:pt x="150" y="126"/>
                    <a:pt x="147" y="124"/>
                  </a:cubicBezTo>
                  <a:cubicBezTo>
                    <a:pt x="143" y="121"/>
                    <a:pt x="139" y="119"/>
                    <a:pt x="136" y="116"/>
                  </a:cubicBezTo>
                  <a:cubicBezTo>
                    <a:pt x="135" y="116"/>
                    <a:pt x="135" y="116"/>
                    <a:pt x="134" y="116"/>
                  </a:cubicBezTo>
                  <a:cubicBezTo>
                    <a:pt x="134" y="116"/>
                    <a:pt x="133" y="116"/>
                    <a:pt x="132" y="117"/>
                  </a:cubicBezTo>
                  <a:cubicBezTo>
                    <a:pt x="132" y="118"/>
                    <a:pt x="132" y="119"/>
                    <a:pt x="133" y="120"/>
                  </a:cubicBezTo>
                  <a:cubicBezTo>
                    <a:pt x="137" y="123"/>
                    <a:pt x="140" y="125"/>
                    <a:pt x="144" y="128"/>
                  </a:cubicBezTo>
                  <a:cubicBezTo>
                    <a:pt x="145" y="129"/>
                    <a:pt x="146" y="129"/>
                    <a:pt x="147" y="130"/>
                  </a:cubicBezTo>
                  <a:cubicBezTo>
                    <a:pt x="148" y="131"/>
                    <a:pt x="148" y="132"/>
                    <a:pt x="149" y="133"/>
                  </a:cubicBezTo>
                  <a:cubicBezTo>
                    <a:pt x="149" y="134"/>
                    <a:pt x="149" y="135"/>
                    <a:pt x="149" y="135"/>
                  </a:cubicBezTo>
                  <a:cubicBezTo>
                    <a:pt x="149" y="136"/>
                    <a:pt x="149" y="136"/>
                    <a:pt x="149" y="136"/>
                  </a:cubicBezTo>
                  <a:cubicBezTo>
                    <a:pt x="149" y="138"/>
                    <a:pt x="148" y="139"/>
                    <a:pt x="147" y="140"/>
                  </a:cubicBezTo>
                  <a:cubicBezTo>
                    <a:pt x="146" y="140"/>
                    <a:pt x="145" y="141"/>
                    <a:pt x="144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1"/>
                    <a:pt x="141" y="141"/>
                    <a:pt x="140" y="140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34" y="138"/>
                    <a:pt x="132" y="136"/>
                    <a:pt x="126" y="133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7" y="132"/>
                    <a:pt x="127" y="131"/>
                    <a:pt x="128" y="129"/>
                  </a:cubicBezTo>
                  <a:cubicBezTo>
                    <a:pt x="128" y="128"/>
                    <a:pt x="129" y="126"/>
                    <a:pt x="129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3"/>
                    <a:pt x="128" y="121"/>
                    <a:pt x="127" y="119"/>
                  </a:cubicBezTo>
                  <a:cubicBezTo>
                    <a:pt x="126" y="118"/>
                    <a:pt x="125" y="117"/>
                    <a:pt x="123" y="116"/>
                  </a:cubicBezTo>
                  <a:cubicBezTo>
                    <a:pt x="122" y="115"/>
                    <a:pt x="120" y="115"/>
                    <a:pt x="119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8" y="115"/>
                    <a:pt x="118" y="115"/>
                    <a:pt x="117" y="115"/>
                  </a:cubicBezTo>
                  <a:cubicBezTo>
                    <a:pt x="118" y="113"/>
                    <a:pt x="118" y="112"/>
                    <a:pt x="118" y="110"/>
                  </a:cubicBezTo>
                  <a:cubicBezTo>
                    <a:pt x="118" y="109"/>
                    <a:pt x="118" y="108"/>
                    <a:pt x="118" y="108"/>
                  </a:cubicBezTo>
                  <a:cubicBezTo>
                    <a:pt x="117" y="104"/>
                    <a:pt x="114" y="101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7" y="100"/>
                    <a:pt x="106" y="100"/>
                    <a:pt x="105" y="101"/>
                  </a:cubicBezTo>
                  <a:cubicBezTo>
                    <a:pt x="104" y="99"/>
                    <a:pt x="103" y="98"/>
                    <a:pt x="102" y="96"/>
                  </a:cubicBezTo>
                  <a:cubicBezTo>
                    <a:pt x="101" y="95"/>
                    <a:pt x="99" y="94"/>
                    <a:pt x="98" y="93"/>
                  </a:cubicBezTo>
                  <a:cubicBezTo>
                    <a:pt x="97" y="92"/>
                    <a:pt x="96" y="92"/>
                    <a:pt x="94" y="92"/>
                  </a:cubicBezTo>
                  <a:cubicBezTo>
                    <a:pt x="92" y="92"/>
                    <a:pt x="90" y="93"/>
                    <a:pt x="88" y="95"/>
                  </a:cubicBezTo>
                  <a:cubicBezTo>
                    <a:pt x="87" y="93"/>
                    <a:pt x="86" y="91"/>
                    <a:pt x="85" y="90"/>
                  </a:cubicBezTo>
                  <a:cubicBezTo>
                    <a:pt x="83" y="89"/>
                    <a:pt x="81" y="88"/>
                    <a:pt x="79" y="88"/>
                  </a:cubicBezTo>
                  <a:cubicBezTo>
                    <a:pt x="79" y="88"/>
                    <a:pt x="78" y="88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6" y="89"/>
                    <a:pt x="75" y="90"/>
                    <a:pt x="74" y="91"/>
                  </a:cubicBezTo>
                  <a:cubicBezTo>
                    <a:pt x="73" y="92"/>
                    <a:pt x="72" y="94"/>
                    <a:pt x="71" y="95"/>
                  </a:cubicBezTo>
                  <a:cubicBezTo>
                    <a:pt x="71" y="95"/>
                    <a:pt x="71" y="95"/>
                    <a:pt x="71" y="95"/>
                  </a:cubicBezTo>
                  <a:moveTo>
                    <a:pt x="83" y="53"/>
                  </a:moveTo>
                  <a:cubicBezTo>
                    <a:pt x="81" y="53"/>
                    <a:pt x="79" y="52"/>
                    <a:pt x="77" y="52"/>
                  </a:cubicBezTo>
                  <a:cubicBezTo>
                    <a:pt x="76" y="51"/>
                    <a:pt x="76" y="51"/>
                    <a:pt x="75" y="50"/>
                  </a:cubicBezTo>
                  <a:cubicBezTo>
                    <a:pt x="75" y="50"/>
                    <a:pt x="75" y="49"/>
                    <a:pt x="75" y="48"/>
                  </a:cubicBezTo>
                  <a:cubicBezTo>
                    <a:pt x="75" y="47"/>
                    <a:pt x="75" y="46"/>
                    <a:pt x="76" y="45"/>
                  </a:cubicBezTo>
                  <a:cubicBezTo>
                    <a:pt x="81" y="41"/>
                    <a:pt x="85" y="38"/>
                    <a:pt x="88" y="34"/>
                  </a:cubicBezTo>
                  <a:cubicBezTo>
                    <a:pt x="90" y="32"/>
                    <a:pt x="92" y="30"/>
                    <a:pt x="94" y="29"/>
                  </a:cubicBezTo>
                  <a:cubicBezTo>
                    <a:pt x="95" y="28"/>
                    <a:pt x="97" y="27"/>
                    <a:pt x="99" y="26"/>
                  </a:cubicBezTo>
                  <a:cubicBezTo>
                    <a:pt x="108" y="24"/>
                    <a:pt x="117" y="22"/>
                    <a:pt x="125" y="22"/>
                  </a:cubicBezTo>
                  <a:cubicBezTo>
                    <a:pt x="136" y="22"/>
                    <a:pt x="147" y="24"/>
                    <a:pt x="157" y="28"/>
                  </a:cubicBezTo>
                  <a:cubicBezTo>
                    <a:pt x="162" y="31"/>
                    <a:pt x="168" y="33"/>
                    <a:pt x="174" y="34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5" y="34"/>
                    <a:pt x="176" y="34"/>
                    <a:pt x="176" y="34"/>
                  </a:cubicBezTo>
                  <a:cubicBezTo>
                    <a:pt x="182" y="34"/>
                    <a:pt x="188" y="32"/>
                    <a:pt x="192" y="28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7" y="34"/>
                    <a:pt x="201" y="41"/>
                    <a:pt x="204" y="48"/>
                  </a:cubicBezTo>
                  <a:cubicBezTo>
                    <a:pt x="207" y="56"/>
                    <a:pt x="209" y="65"/>
                    <a:pt x="210" y="74"/>
                  </a:cubicBezTo>
                  <a:cubicBezTo>
                    <a:pt x="204" y="77"/>
                    <a:pt x="198" y="79"/>
                    <a:pt x="193" y="82"/>
                  </a:cubicBezTo>
                  <a:cubicBezTo>
                    <a:pt x="180" y="72"/>
                    <a:pt x="166" y="63"/>
                    <a:pt x="151" y="56"/>
                  </a:cubicBezTo>
                  <a:cubicBezTo>
                    <a:pt x="148" y="55"/>
                    <a:pt x="144" y="53"/>
                    <a:pt x="141" y="51"/>
                  </a:cubicBezTo>
                  <a:cubicBezTo>
                    <a:pt x="137" y="48"/>
                    <a:pt x="134" y="44"/>
                    <a:pt x="131" y="40"/>
                  </a:cubicBezTo>
                  <a:cubicBezTo>
                    <a:pt x="131" y="39"/>
                    <a:pt x="130" y="39"/>
                    <a:pt x="129" y="39"/>
                  </a:cubicBezTo>
                  <a:cubicBezTo>
                    <a:pt x="127" y="38"/>
                    <a:pt x="125" y="37"/>
                    <a:pt x="123" y="37"/>
                  </a:cubicBezTo>
                  <a:cubicBezTo>
                    <a:pt x="123" y="37"/>
                    <a:pt x="123" y="37"/>
                    <a:pt x="123" y="37"/>
                  </a:cubicBezTo>
                  <a:cubicBezTo>
                    <a:pt x="117" y="37"/>
                    <a:pt x="111" y="40"/>
                    <a:pt x="106" y="42"/>
                  </a:cubicBezTo>
                  <a:cubicBezTo>
                    <a:pt x="99" y="46"/>
                    <a:pt x="93" y="51"/>
                    <a:pt x="87" y="52"/>
                  </a:cubicBezTo>
                  <a:cubicBezTo>
                    <a:pt x="86" y="53"/>
                    <a:pt x="85" y="53"/>
                    <a:pt x="83" y="53"/>
                  </a:cubicBezTo>
                  <a:moveTo>
                    <a:pt x="38" y="85"/>
                  </a:move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38" y="83"/>
                    <a:pt x="38" y="83"/>
                  </a:cubicBezTo>
                  <a:cubicBezTo>
                    <a:pt x="38" y="81"/>
                    <a:pt x="38" y="80"/>
                    <a:pt x="38" y="79"/>
                  </a:cubicBezTo>
                  <a:cubicBezTo>
                    <a:pt x="38" y="60"/>
                    <a:pt x="44" y="42"/>
                    <a:pt x="54" y="27"/>
                  </a:cubicBezTo>
                  <a:cubicBezTo>
                    <a:pt x="56" y="25"/>
                    <a:pt x="57" y="23"/>
                    <a:pt x="59" y="23"/>
                  </a:cubicBezTo>
                  <a:cubicBezTo>
                    <a:pt x="59" y="22"/>
                    <a:pt x="60" y="22"/>
                    <a:pt x="61" y="22"/>
                  </a:cubicBezTo>
                  <a:cubicBezTo>
                    <a:pt x="62" y="22"/>
                    <a:pt x="63" y="23"/>
                    <a:pt x="63" y="23"/>
                  </a:cubicBezTo>
                  <a:cubicBezTo>
                    <a:pt x="63" y="24"/>
                    <a:pt x="64" y="24"/>
                    <a:pt x="64" y="26"/>
                  </a:cubicBezTo>
                  <a:cubicBezTo>
                    <a:pt x="64" y="26"/>
                    <a:pt x="64" y="26"/>
                    <a:pt x="64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2" y="27"/>
                    <a:pt x="62" y="27"/>
                    <a:pt x="61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0" y="27"/>
                    <a:pt x="59" y="28"/>
                    <a:pt x="59" y="28"/>
                  </a:cubicBezTo>
                  <a:cubicBezTo>
                    <a:pt x="58" y="29"/>
                    <a:pt x="58" y="29"/>
                    <a:pt x="57" y="30"/>
                  </a:cubicBezTo>
                  <a:cubicBezTo>
                    <a:pt x="46" y="43"/>
                    <a:pt x="40" y="61"/>
                    <a:pt x="40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0" y="79"/>
                    <a:pt x="41" y="80"/>
                    <a:pt x="42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2"/>
                    <a:pt x="41" y="83"/>
                    <a:pt x="40" y="84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8" y="85"/>
                    <a:pt x="38" y="85"/>
                    <a:pt x="38" y="85"/>
                  </a:cubicBezTo>
                  <a:moveTo>
                    <a:pt x="189" y="24"/>
                  </a:moveTo>
                  <a:cubicBezTo>
                    <a:pt x="189" y="24"/>
                    <a:pt x="189" y="24"/>
                    <a:pt x="189" y="23"/>
                  </a:cubicBezTo>
                  <a:cubicBezTo>
                    <a:pt x="189" y="22"/>
                    <a:pt x="189" y="21"/>
                    <a:pt x="190" y="20"/>
                  </a:cubicBezTo>
                  <a:cubicBezTo>
                    <a:pt x="190" y="19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2" y="18"/>
                    <a:pt x="193" y="18"/>
                    <a:pt x="195" y="19"/>
                  </a:cubicBezTo>
                  <a:cubicBezTo>
                    <a:pt x="201" y="22"/>
                    <a:pt x="211" y="34"/>
                    <a:pt x="218" y="65"/>
                  </a:cubicBezTo>
                  <a:cubicBezTo>
                    <a:pt x="219" y="67"/>
                    <a:pt x="219" y="69"/>
                    <a:pt x="219" y="71"/>
                  </a:cubicBezTo>
                  <a:cubicBezTo>
                    <a:pt x="219" y="74"/>
                    <a:pt x="219" y="77"/>
                    <a:pt x="218" y="79"/>
                  </a:cubicBezTo>
                  <a:cubicBezTo>
                    <a:pt x="217" y="80"/>
                    <a:pt x="217" y="80"/>
                    <a:pt x="217" y="80"/>
                  </a:cubicBezTo>
                  <a:cubicBezTo>
                    <a:pt x="217" y="80"/>
                    <a:pt x="216" y="81"/>
                    <a:pt x="216" y="81"/>
                  </a:cubicBezTo>
                  <a:cubicBezTo>
                    <a:pt x="215" y="81"/>
                    <a:pt x="214" y="81"/>
                    <a:pt x="214" y="81"/>
                  </a:cubicBezTo>
                  <a:cubicBezTo>
                    <a:pt x="213" y="81"/>
                    <a:pt x="213" y="81"/>
                    <a:pt x="212" y="81"/>
                  </a:cubicBezTo>
                  <a:cubicBezTo>
                    <a:pt x="212" y="81"/>
                    <a:pt x="212" y="81"/>
                    <a:pt x="212" y="81"/>
                  </a:cubicBezTo>
                  <a:cubicBezTo>
                    <a:pt x="212" y="81"/>
                    <a:pt x="212" y="81"/>
                    <a:pt x="212" y="81"/>
                  </a:cubicBezTo>
                  <a:cubicBezTo>
                    <a:pt x="211" y="80"/>
                    <a:pt x="211" y="80"/>
                    <a:pt x="210" y="79"/>
                  </a:cubicBezTo>
                  <a:cubicBezTo>
                    <a:pt x="211" y="79"/>
                    <a:pt x="212" y="79"/>
                    <a:pt x="213" y="78"/>
                  </a:cubicBezTo>
                  <a:cubicBezTo>
                    <a:pt x="213" y="78"/>
                    <a:pt x="213" y="78"/>
                    <a:pt x="213" y="78"/>
                  </a:cubicBezTo>
                  <a:cubicBezTo>
                    <a:pt x="214" y="78"/>
                    <a:pt x="215" y="77"/>
                    <a:pt x="215" y="76"/>
                  </a:cubicBezTo>
                  <a:cubicBezTo>
                    <a:pt x="214" y="66"/>
                    <a:pt x="212" y="56"/>
                    <a:pt x="208" y="46"/>
                  </a:cubicBezTo>
                  <a:cubicBezTo>
                    <a:pt x="205" y="38"/>
                    <a:pt x="201" y="30"/>
                    <a:pt x="194" y="24"/>
                  </a:cubicBezTo>
                  <a:cubicBezTo>
                    <a:pt x="194" y="23"/>
                    <a:pt x="193" y="23"/>
                    <a:pt x="193" y="23"/>
                  </a:cubicBezTo>
                  <a:cubicBezTo>
                    <a:pt x="193" y="23"/>
                    <a:pt x="193" y="23"/>
                    <a:pt x="193" y="23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91" y="23"/>
                    <a:pt x="190" y="23"/>
                    <a:pt x="190" y="24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89" y="24"/>
                    <a:pt x="189" y="24"/>
                    <a:pt x="189" y="24"/>
                  </a:cubicBezTo>
                  <a:moveTo>
                    <a:pt x="192" y="13"/>
                  </a:moveTo>
                  <a:cubicBezTo>
                    <a:pt x="192" y="12"/>
                    <a:pt x="192" y="12"/>
                    <a:pt x="192" y="12"/>
                  </a:cubicBezTo>
                  <a:cubicBezTo>
                    <a:pt x="192" y="13"/>
                    <a:pt x="192" y="13"/>
                    <a:pt x="192" y="13"/>
                  </a:cubicBezTo>
                  <a:moveTo>
                    <a:pt x="219" y="0"/>
                  </a:moveTo>
                  <a:cubicBezTo>
                    <a:pt x="219" y="0"/>
                    <a:pt x="218" y="0"/>
                    <a:pt x="218" y="0"/>
                  </a:cubicBezTo>
                  <a:cubicBezTo>
                    <a:pt x="217" y="1"/>
                    <a:pt x="215" y="2"/>
                    <a:pt x="212" y="3"/>
                  </a:cubicBezTo>
                  <a:cubicBezTo>
                    <a:pt x="208" y="5"/>
                    <a:pt x="202" y="8"/>
                    <a:pt x="198" y="9"/>
                  </a:cubicBezTo>
                  <a:cubicBezTo>
                    <a:pt x="196" y="10"/>
                    <a:pt x="194" y="11"/>
                    <a:pt x="193" y="12"/>
                  </a:cubicBezTo>
                  <a:cubicBezTo>
                    <a:pt x="192" y="12"/>
                    <a:pt x="191" y="12"/>
                    <a:pt x="191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ubicBezTo>
                    <a:pt x="187" y="14"/>
                    <a:pt x="186" y="16"/>
                    <a:pt x="185" y="18"/>
                  </a:cubicBezTo>
                  <a:cubicBezTo>
                    <a:pt x="185" y="19"/>
                    <a:pt x="184" y="21"/>
                    <a:pt x="184" y="23"/>
                  </a:cubicBezTo>
                  <a:cubicBezTo>
                    <a:pt x="184" y="24"/>
                    <a:pt x="185" y="25"/>
                    <a:pt x="185" y="26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2" y="28"/>
                    <a:pt x="179" y="29"/>
                    <a:pt x="176" y="29"/>
                  </a:cubicBezTo>
                  <a:cubicBezTo>
                    <a:pt x="176" y="29"/>
                    <a:pt x="176" y="29"/>
                    <a:pt x="176" y="29"/>
                  </a:cubicBezTo>
                  <a:cubicBezTo>
                    <a:pt x="176" y="29"/>
                    <a:pt x="175" y="29"/>
                    <a:pt x="175" y="29"/>
                  </a:cubicBezTo>
                  <a:cubicBezTo>
                    <a:pt x="175" y="29"/>
                    <a:pt x="175" y="29"/>
                    <a:pt x="175" y="29"/>
                  </a:cubicBezTo>
                  <a:cubicBezTo>
                    <a:pt x="169" y="29"/>
                    <a:pt x="164" y="26"/>
                    <a:pt x="159" y="24"/>
                  </a:cubicBezTo>
                  <a:cubicBezTo>
                    <a:pt x="148" y="20"/>
                    <a:pt x="137" y="18"/>
                    <a:pt x="125" y="18"/>
                  </a:cubicBezTo>
                  <a:cubicBezTo>
                    <a:pt x="116" y="18"/>
                    <a:pt x="107" y="19"/>
                    <a:pt x="98" y="22"/>
                  </a:cubicBezTo>
                  <a:cubicBezTo>
                    <a:pt x="96" y="23"/>
                    <a:pt x="93" y="23"/>
                    <a:pt x="91" y="25"/>
                  </a:cubicBezTo>
                  <a:cubicBezTo>
                    <a:pt x="89" y="27"/>
                    <a:pt x="87" y="29"/>
                    <a:pt x="85" y="31"/>
                  </a:cubicBezTo>
                  <a:cubicBezTo>
                    <a:pt x="84" y="31"/>
                    <a:pt x="84" y="31"/>
                    <a:pt x="84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78" y="30"/>
                    <a:pt x="73" y="29"/>
                    <a:pt x="68" y="28"/>
                  </a:cubicBezTo>
                  <a:cubicBezTo>
                    <a:pt x="68" y="27"/>
                    <a:pt x="68" y="26"/>
                    <a:pt x="68" y="26"/>
                  </a:cubicBezTo>
                  <a:cubicBezTo>
                    <a:pt x="68" y="24"/>
                    <a:pt x="68" y="22"/>
                    <a:pt x="67" y="20"/>
                  </a:cubicBezTo>
                  <a:cubicBezTo>
                    <a:pt x="66" y="20"/>
                    <a:pt x="66" y="19"/>
                    <a:pt x="65" y="19"/>
                  </a:cubicBezTo>
                  <a:cubicBezTo>
                    <a:pt x="65" y="18"/>
                    <a:pt x="65" y="18"/>
                    <a:pt x="64" y="17"/>
                  </a:cubicBezTo>
                  <a:cubicBezTo>
                    <a:pt x="64" y="17"/>
                    <a:pt x="62" y="16"/>
                    <a:pt x="61" y="15"/>
                  </a:cubicBezTo>
                  <a:cubicBezTo>
                    <a:pt x="55" y="12"/>
                    <a:pt x="46" y="7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8" y="4"/>
                    <a:pt x="37" y="4"/>
                    <a:pt x="37" y="5"/>
                  </a:cubicBezTo>
                  <a:cubicBezTo>
                    <a:pt x="36" y="6"/>
                    <a:pt x="36" y="7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1" y="10"/>
                    <a:pt x="47" y="13"/>
                    <a:pt x="52" y="16"/>
                  </a:cubicBezTo>
                  <a:cubicBezTo>
                    <a:pt x="53" y="17"/>
                    <a:pt x="55" y="18"/>
                    <a:pt x="56" y="18"/>
                  </a:cubicBezTo>
                  <a:cubicBezTo>
                    <a:pt x="53" y="20"/>
                    <a:pt x="52" y="22"/>
                    <a:pt x="50" y="24"/>
                  </a:cubicBezTo>
                  <a:cubicBezTo>
                    <a:pt x="40" y="39"/>
                    <a:pt x="34" y="56"/>
                    <a:pt x="33" y="73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3" y="73"/>
                    <a:pt x="32" y="73"/>
                  </a:cubicBezTo>
                  <a:cubicBezTo>
                    <a:pt x="32" y="73"/>
                    <a:pt x="32" y="73"/>
                    <a:pt x="31" y="73"/>
                  </a:cubicBezTo>
                  <a:cubicBezTo>
                    <a:pt x="28" y="76"/>
                    <a:pt x="26" y="80"/>
                    <a:pt x="23" y="84"/>
                  </a:cubicBezTo>
                  <a:cubicBezTo>
                    <a:pt x="22" y="84"/>
                    <a:pt x="21" y="83"/>
                    <a:pt x="20" y="83"/>
                  </a:cubicBezTo>
                  <a:cubicBezTo>
                    <a:pt x="23" y="78"/>
                    <a:pt x="26" y="74"/>
                    <a:pt x="30" y="70"/>
                  </a:cubicBezTo>
                  <a:cubicBezTo>
                    <a:pt x="30" y="70"/>
                    <a:pt x="30" y="69"/>
                    <a:pt x="29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9"/>
                  </a:cubicBezTo>
                  <a:cubicBezTo>
                    <a:pt x="24" y="73"/>
                    <a:pt x="21" y="77"/>
                    <a:pt x="18" y="81"/>
                  </a:cubicBezTo>
                  <a:cubicBezTo>
                    <a:pt x="17" y="81"/>
                    <a:pt x="16" y="81"/>
                    <a:pt x="16" y="80"/>
                  </a:cubicBezTo>
                  <a:cubicBezTo>
                    <a:pt x="18" y="77"/>
                    <a:pt x="21" y="73"/>
                    <a:pt x="24" y="69"/>
                  </a:cubicBezTo>
                  <a:cubicBezTo>
                    <a:pt x="24" y="68"/>
                    <a:pt x="24" y="68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2" y="67"/>
                    <a:pt x="22" y="67"/>
                    <a:pt x="22" y="68"/>
                  </a:cubicBezTo>
                  <a:cubicBezTo>
                    <a:pt x="19" y="72"/>
                    <a:pt x="16" y="75"/>
                    <a:pt x="13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3" y="78"/>
                    <a:pt x="13" y="78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5" y="72"/>
                    <a:pt x="18" y="68"/>
                    <a:pt x="21" y="63"/>
                  </a:cubicBezTo>
                  <a:cubicBezTo>
                    <a:pt x="22" y="63"/>
                    <a:pt x="22" y="62"/>
                    <a:pt x="21" y="62"/>
                  </a:cubicBezTo>
                  <a:cubicBezTo>
                    <a:pt x="21" y="62"/>
                    <a:pt x="21" y="61"/>
                    <a:pt x="20" y="61"/>
                  </a:cubicBezTo>
                  <a:cubicBezTo>
                    <a:pt x="20" y="61"/>
                    <a:pt x="20" y="62"/>
                    <a:pt x="19" y="62"/>
                  </a:cubicBezTo>
                  <a:cubicBezTo>
                    <a:pt x="16" y="66"/>
                    <a:pt x="13" y="71"/>
                    <a:pt x="10" y="75"/>
                  </a:cubicBezTo>
                  <a:cubicBezTo>
                    <a:pt x="10" y="76"/>
                    <a:pt x="10" y="76"/>
                    <a:pt x="9" y="77"/>
                  </a:cubicBezTo>
                  <a:cubicBezTo>
                    <a:pt x="8" y="76"/>
                    <a:pt x="7" y="76"/>
                    <a:pt x="6" y="75"/>
                  </a:cubicBezTo>
                  <a:cubicBezTo>
                    <a:pt x="9" y="71"/>
                    <a:pt x="12" y="66"/>
                    <a:pt x="15" y="62"/>
                  </a:cubicBezTo>
                  <a:cubicBezTo>
                    <a:pt x="16" y="61"/>
                    <a:pt x="16" y="61"/>
                    <a:pt x="16" y="60"/>
                  </a:cubicBezTo>
                  <a:cubicBezTo>
                    <a:pt x="17" y="60"/>
                    <a:pt x="16" y="59"/>
                    <a:pt x="16" y="59"/>
                  </a:cubicBezTo>
                  <a:cubicBezTo>
                    <a:pt x="16" y="58"/>
                    <a:pt x="15" y="58"/>
                    <a:pt x="15" y="58"/>
                  </a:cubicBezTo>
                  <a:cubicBezTo>
                    <a:pt x="15" y="58"/>
                    <a:pt x="14" y="59"/>
                    <a:pt x="14" y="59"/>
                  </a:cubicBezTo>
                  <a:cubicBezTo>
                    <a:pt x="14" y="59"/>
                    <a:pt x="14" y="60"/>
                    <a:pt x="13" y="60"/>
                  </a:cubicBezTo>
                  <a:cubicBezTo>
                    <a:pt x="10" y="65"/>
                    <a:pt x="7" y="69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7" y="67"/>
                    <a:pt x="9" y="62"/>
                    <a:pt x="11" y="57"/>
                  </a:cubicBezTo>
                  <a:cubicBezTo>
                    <a:pt x="11" y="57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0" y="55"/>
                    <a:pt x="10" y="55"/>
                  </a:cubicBezTo>
                  <a:cubicBezTo>
                    <a:pt x="10" y="55"/>
                    <a:pt x="9" y="55"/>
                    <a:pt x="9" y="55"/>
                  </a:cubicBezTo>
                  <a:cubicBezTo>
                    <a:pt x="9" y="55"/>
                    <a:pt x="9" y="56"/>
                    <a:pt x="9" y="57"/>
                  </a:cubicBezTo>
                  <a:cubicBezTo>
                    <a:pt x="6" y="62"/>
                    <a:pt x="4" y="67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4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7"/>
                    <a:pt x="1" y="78"/>
                    <a:pt x="1" y="78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11" y="83"/>
                    <a:pt x="17" y="87"/>
                    <a:pt x="26" y="91"/>
                  </a:cubicBezTo>
                  <a:cubicBezTo>
                    <a:pt x="27" y="91"/>
                    <a:pt x="28" y="92"/>
                    <a:pt x="30" y="93"/>
                  </a:cubicBezTo>
                  <a:cubicBezTo>
                    <a:pt x="31" y="94"/>
                    <a:pt x="32" y="94"/>
                    <a:pt x="33" y="94"/>
                  </a:cubicBezTo>
                  <a:cubicBezTo>
                    <a:pt x="34" y="95"/>
                    <a:pt x="35" y="95"/>
                    <a:pt x="36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8" y="95"/>
                    <a:pt x="41" y="94"/>
                    <a:pt x="44" y="92"/>
                  </a:cubicBezTo>
                  <a:cubicBezTo>
                    <a:pt x="46" y="91"/>
                    <a:pt x="49" y="88"/>
                    <a:pt x="52" y="84"/>
                  </a:cubicBezTo>
                  <a:cubicBezTo>
                    <a:pt x="59" y="88"/>
                    <a:pt x="65" y="94"/>
                    <a:pt x="69" y="100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69" y="102"/>
                    <a:pt x="68" y="104"/>
                    <a:pt x="68" y="105"/>
                  </a:cubicBezTo>
                  <a:cubicBezTo>
                    <a:pt x="67" y="106"/>
                    <a:pt x="67" y="107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11"/>
                    <a:pt x="68" y="113"/>
                    <a:pt x="69" y="114"/>
                  </a:cubicBezTo>
                  <a:cubicBezTo>
                    <a:pt x="70" y="116"/>
                    <a:pt x="71" y="117"/>
                    <a:pt x="73" y="117"/>
                  </a:cubicBezTo>
                  <a:cubicBezTo>
                    <a:pt x="74" y="117"/>
                    <a:pt x="74" y="117"/>
                    <a:pt x="75" y="117"/>
                  </a:cubicBezTo>
                  <a:cubicBezTo>
                    <a:pt x="76" y="117"/>
                    <a:pt x="77" y="117"/>
                    <a:pt x="78" y="117"/>
                  </a:cubicBezTo>
                  <a:cubicBezTo>
                    <a:pt x="78" y="119"/>
                    <a:pt x="78" y="120"/>
                    <a:pt x="79" y="122"/>
                  </a:cubicBezTo>
                  <a:cubicBezTo>
                    <a:pt x="79" y="123"/>
                    <a:pt x="79" y="124"/>
                    <a:pt x="80" y="125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1" y="126"/>
                    <a:pt x="83" y="127"/>
                    <a:pt x="84" y="128"/>
                  </a:cubicBezTo>
                  <a:cubicBezTo>
                    <a:pt x="85" y="128"/>
                    <a:pt x="87" y="129"/>
                    <a:pt x="89" y="129"/>
                  </a:cubicBezTo>
                  <a:cubicBezTo>
                    <a:pt x="90" y="129"/>
                    <a:pt x="92" y="128"/>
                    <a:pt x="93" y="128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9"/>
                    <a:pt x="94" y="131"/>
                    <a:pt x="95" y="132"/>
                  </a:cubicBezTo>
                  <a:cubicBezTo>
                    <a:pt x="97" y="135"/>
                    <a:pt x="100" y="138"/>
                    <a:pt x="104" y="138"/>
                  </a:cubicBezTo>
                  <a:cubicBezTo>
                    <a:pt x="104" y="138"/>
                    <a:pt x="105" y="138"/>
                    <a:pt x="105" y="138"/>
                  </a:cubicBezTo>
                  <a:cubicBezTo>
                    <a:pt x="105" y="138"/>
                    <a:pt x="106" y="137"/>
                    <a:pt x="107" y="137"/>
                  </a:cubicBezTo>
                  <a:cubicBezTo>
                    <a:pt x="107" y="139"/>
                    <a:pt x="108" y="141"/>
                    <a:pt x="110" y="142"/>
                  </a:cubicBezTo>
                  <a:cubicBezTo>
                    <a:pt x="112" y="144"/>
                    <a:pt x="114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8" y="144"/>
                    <a:pt x="121" y="143"/>
                    <a:pt x="122" y="140"/>
                  </a:cubicBezTo>
                  <a:cubicBezTo>
                    <a:pt x="123" y="139"/>
                    <a:pt x="124" y="138"/>
                    <a:pt x="124" y="137"/>
                  </a:cubicBezTo>
                  <a:cubicBezTo>
                    <a:pt x="129" y="141"/>
                    <a:pt x="132" y="143"/>
                    <a:pt x="138" y="145"/>
                  </a:cubicBezTo>
                  <a:cubicBezTo>
                    <a:pt x="140" y="145"/>
                    <a:pt x="141" y="146"/>
                    <a:pt x="143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6" y="145"/>
                    <a:pt x="148" y="145"/>
                    <a:pt x="150" y="144"/>
                  </a:cubicBezTo>
                  <a:cubicBezTo>
                    <a:pt x="152" y="142"/>
                    <a:pt x="153" y="140"/>
                    <a:pt x="154" y="138"/>
                  </a:cubicBezTo>
                  <a:cubicBezTo>
                    <a:pt x="154" y="137"/>
                    <a:pt x="154" y="136"/>
                    <a:pt x="154" y="135"/>
                  </a:cubicBezTo>
                  <a:cubicBezTo>
                    <a:pt x="154" y="135"/>
                    <a:pt x="154" y="134"/>
                    <a:pt x="154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7" y="134"/>
                    <a:pt x="158" y="135"/>
                    <a:pt x="159" y="135"/>
                  </a:cubicBezTo>
                  <a:cubicBezTo>
                    <a:pt x="163" y="135"/>
                    <a:pt x="167" y="133"/>
                    <a:pt x="169" y="130"/>
                  </a:cubicBezTo>
                  <a:cubicBezTo>
                    <a:pt x="170" y="129"/>
                    <a:pt x="171" y="128"/>
                    <a:pt x="172" y="126"/>
                  </a:cubicBezTo>
                  <a:cubicBezTo>
                    <a:pt x="172" y="125"/>
                    <a:pt x="172" y="124"/>
                    <a:pt x="172" y="122"/>
                  </a:cubicBezTo>
                  <a:cubicBezTo>
                    <a:pt x="173" y="122"/>
                    <a:pt x="174" y="123"/>
                    <a:pt x="175" y="123"/>
                  </a:cubicBezTo>
                  <a:cubicBezTo>
                    <a:pt x="178" y="123"/>
                    <a:pt x="180" y="122"/>
                    <a:pt x="183" y="120"/>
                  </a:cubicBezTo>
                  <a:cubicBezTo>
                    <a:pt x="187" y="118"/>
                    <a:pt x="190" y="114"/>
                    <a:pt x="190" y="109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2" y="110"/>
                    <a:pt x="192" y="110"/>
                    <a:pt x="192" y="110"/>
                  </a:cubicBezTo>
                  <a:cubicBezTo>
                    <a:pt x="192" y="110"/>
                    <a:pt x="193" y="110"/>
                    <a:pt x="193" y="110"/>
                  </a:cubicBezTo>
                  <a:cubicBezTo>
                    <a:pt x="197" y="110"/>
                    <a:pt x="201" y="107"/>
                    <a:pt x="203" y="104"/>
                  </a:cubicBezTo>
                  <a:cubicBezTo>
                    <a:pt x="205" y="102"/>
                    <a:pt x="205" y="100"/>
                    <a:pt x="205" y="97"/>
                  </a:cubicBezTo>
                  <a:cubicBezTo>
                    <a:pt x="205" y="95"/>
                    <a:pt x="205" y="93"/>
                    <a:pt x="203" y="91"/>
                  </a:cubicBezTo>
                  <a:cubicBezTo>
                    <a:pt x="202" y="89"/>
                    <a:pt x="200" y="87"/>
                    <a:pt x="199" y="86"/>
                  </a:cubicBezTo>
                  <a:cubicBezTo>
                    <a:pt x="198" y="86"/>
                    <a:pt x="198" y="85"/>
                    <a:pt x="197" y="85"/>
                  </a:cubicBezTo>
                  <a:cubicBezTo>
                    <a:pt x="198" y="84"/>
                    <a:pt x="199" y="84"/>
                    <a:pt x="200" y="84"/>
                  </a:cubicBezTo>
                  <a:cubicBezTo>
                    <a:pt x="201" y="85"/>
                    <a:pt x="203" y="87"/>
                    <a:pt x="206" y="89"/>
                  </a:cubicBezTo>
                  <a:cubicBezTo>
                    <a:pt x="209" y="91"/>
                    <a:pt x="212" y="93"/>
                    <a:pt x="215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6" y="93"/>
                    <a:pt x="217" y="93"/>
                    <a:pt x="217" y="93"/>
                  </a:cubicBezTo>
                  <a:cubicBezTo>
                    <a:pt x="218" y="93"/>
                    <a:pt x="220" y="92"/>
                    <a:pt x="221" y="91"/>
                  </a:cubicBezTo>
                  <a:cubicBezTo>
                    <a:pt x="223" y="90"/>
                    <a:pt x="224" y="90"/>
                    <a:pt x="224" y="90"/>
                  </a:cubicBezTo>
                  <a:cubicBezTo>
                    <a:pt x="234" y="85"/>
                    <a:pt x="241" y="81"/>
                    <a:pt x="251" y="76"/>
                  </a:cubicBezTo>
                  <a:cubicBezTo>
                    <a:pt x="251" y="76"/>
                    <a:pt x="252" y="75"/>
                    <a:pt x="252" y="74"/>
                  </a:cubicBezTo>
                  <a:cubicBezTo>
                    <a:pt x="255" y="68"/>
                    <a:pt x="259" y="62"/>
                    <a:pt x="262" y="55"/>
                  </a:cubicBezTo>
                  <a:cubicBezTo>
                    <a:pt x="262" y="55"/>
                    <a:pt x="262" y="54"/>
                    <a:pt x="261" y="54"/>
                  </a:cubicBezTo>
                  <a:cubicBezTo>
                    <a:pt x="261" y="53"/>
                    <a:pt x="261" y="53"/>
                    <a:pt x="261" y="53"/>
                  </a:cubicBezTo>
                  <a:cubicBezTo>
                    <a:pt x="260" y="53"/>
                    <a:pt x="260" y="54"/>
                    <a:pt x="260" y="54"/>
                  </a:cubicBezTo>
                  <a:cubicBezTo>
                    <a:pt x="257" y="60"/>
                    <a:pt x="254" y="66"/>
                    <a:pt x="251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49" y="71"/>
                    <a:pt x="249" y="71"/>
                    <a:pt x="249" y="72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67"/>
                    <a:pt x="253" y="63"/>
                    <a:pt x="255" y="58"/>
                  </a:cubicBezTo>
                  <a:cubicBezTo>
                    <a:pt x="255" y="57"/>
                    <a:pt x="255" y="57"/>
                    <a:pt x="254" y="56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4" y="56"/>
                    <a:pt x="253" y="57"/>
                    <a:pt x="253" y="57"/>
                  </a:cubicBezTo>
                  <a:cubicBezTo>
                    <a:pt x="250" y="63"/>
                    <a:pt x="247" y="68"/>
                    <a:pt x="244" y="74"/>
                  </a:cubicBezTo>
                  <a:cubicBezTo>
                    <a:pt x="244" y="74"/>
                    <a:pt x="243" y="74"/>
                    <a:pt x="242" y="75"/>
                  </a:cubicBezTo>
                  <a:cubicBezTo>
                    <a:pt x="246" y="69"/>
                    <a:pt x="248" y="63"/>
                    <a:pt x="251" y="56"/>
                  </a:cubicBezTo>
                  <a:cubicBezTo>
                    <a:pt x="251" y="55"/>
                    <a:pt x="251" y="55"/>
                    <a:pt x="250" y="54"/>
                  </a:cubicBezTo>
                  <a:cubicBezTo>
                    <a:pt x="250" y="54"/>
                    <a:pt x="250" y="54"/>
                    <a:pt x="250" y="54"/>
                  </a:cubicBezTo>
                  <a:cubicBezTo>
                    <a:pt x="249" y="54"/>
                    <a:pt x="249" y="55"/>
                    <a:pt x="249" y="55"/>
                  </a:cubicBezTo>
                  <a:cubicBezTo>
                    <a:pt x="246" y="63"/>
                    <a:pt x="242" y="70"/>
                    <a:pt x="238" y="77"/>
                  </a:cubicBezTo>
                  <a:cubicBezTo>
                    <a:pt x="237" y="77"/>
                    <a:pt x="236" y="78"/>
                    <a:pt x="235" y="78"/>
                  </a:cubicBezTo>
                  <a:cubicBezTo>
                    <a:pt x="240" y="72"/>
                    <a:pt x="243" y="64"/>
                    <a:pt x="246" y="57"/>
                  </a:cubicBezTo>
                  <a:cubicBezTo>
                    <a:pt x="246" y="56"/>
                    <a:pt x="246" y="55"/>
                    <a:pt x="245" y="55"/>
                  </a:cubicBezTo>
                  <a:cubicBezTo>
                    <a:pt x="245" y="55"/>
                    <a:pt x="245" y="55"/>
                    <a:pt x="245" y="55"/>
                  </a:cubicBezTo>
                  <a:cubicBezTo>
                    <a:pt x="244" y="55"/>
                    <a:pt x="244" y="55"/>
                    <a:pt x="244" y="56"/>
                  </a:cubicBezTo>
                  <a:cubicBezTo>
                    <a:pt x="241" y="64"/>
                    <a:pt x="237" y="72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1" y="81"/>
                    <a:pt x="230" y="81"/>
                    <a:pt x="230" y="81"/>
                  </a:cubicBezTo>
                  <a:cubicBezTo>
                    <a:pt x="234" y="74"/>
                    <a:pt x="238" y="67"/>
                    <a:pt x="241" y="59"/>
                  </a:cubicBezTo>
                  <a:cubicBezTo>
                    <a:pt x="241" y="58"/>
                    <a:pt x="241" y="57"/>
                    <a:pt x="240" y="57"/>
                  </a:cubicBezTo>
                  <a:cubicBezTo>
                    <a:pt x="240" y="57"/>
                    <a:pt x="240" y="57"/>
                    <a:pt x="240" y="57"/>
                  </a:cubicBezTo>
                  <a:cubicBezTo>
                    <a:pt x="239" y="57"/>
                    <a:pt x="239" y="57"/>
                    <a:pt x="239" y="58"/>
                  </a:cubicBezTo>
                  <a:cubicBezTo>
                    <a:pt x="235" y="67"/>
                    <a:pt x="231" y="75"/>
                    <a:pt x="226" y="83"/>
                  </a:cubicBezTo>
                  <a:cubicBezTo>
                    <a:pt x="225" y="84"/>
                    <a:pt x="224" y="84"/>
                    <a:pt x="223" y="85"/>
                  </a:cubicBezTo>
                  <a:cubicBezTo>
                    <a:pt x="227" y="77"/>
                    <a:pt x="232" y="70"/>
                    <a:pt x="235" y="62"/>
                  </a:cubicBezTo>
                  <a:cubicBezTo>
                    <a:pt x="235" y="61"/>
                    <a:pt x="234" y="60"/>
                    <a:pt x="234" y="60"/>
                  </a:cubicBezTo>
                  <a:cubicBezTo>
                    <a:pt x="234" y="60"/>
                    <a:pt x="233" y="60"/>
                    <a:pt x="233" y="60"/>
                  </a:cubicBezTo>
                  <a:cubicBezTo>
                    <a:pt x="233" y="60"/>
                    <a:pt x="232" y="60"/>
                    <a:pt x="232" y="61"/>
                  </a:cubicBezTo>
                  <a:cubicBezTo>
                    <a:pt x="230" y="70"/>
                    <a:pt x="224" y="77"/>
                    <a:pt x="220" y="86"/>
                  </a:cubicBezTo>
                  <a:cubicBezTo>
                    <a:pt x="220" y="87"/>
                    <a:pt x="219" y="87"/>
                    <a:pt x="219" y="87"/>
                  </a:cubicBezTo>
                  <a:cubicBezTo>
                    <a:pt x="218" y="87"/>
                    <a:pt x="217" y="88"/>
                    <a:pt x="216" y="88"/>
                  </a:cubicBezTo>
                  <a:cubicBezTo>
                    <a:pt x="216" y="88"/>
                    <a:pt x="216" y="88"/>
                    <a:pt x="216" y="88"/>
                  </a:cubicBezTo>
                  <a:cubicBezTo>
                    <a:pt x="215" y="88"/>
                    <a:pt x="215" y="88"/>
                    <a:pt x="215" y="88"/>
                  </a:cubicBezTo>
                  <a:cubicBezTo>
                    <a:pt x="216" y="87"/>
                    <a:pt x="217" y="86"/>
                    <a:pt x="218" y="85"/>
                  </a:cubicBezTo>
                  <a:cubicBezTo>
                    <a:pt x="218" y="85"/>
                    <a:pt x="219" y="85"/>
                    <a:pt x="220" y="84"/>
                  </a:cubicBezTo>
                  <a:cubicBezTo>
                    <a:pt x="221" y="83"/>
                    <a:pt x="222" y="82"/>
                    <a:pt x="222" y="81"/>
                  </a:cubicBezTo>
                  <a:cubicBezTo>
                    <a:pt x="223" y="78"/>
                    <a:pt x="224" y="75"/>
                    <a:pt x="224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5" y="70"/>
                    <a:pt x="226" y="67"/>
                    <a:pt x="227" y="64"/>
                  </a:cubicBezTo>
                  <a:cubicBezTo>
                    <a:pt x="227" y="64"/>
                    <a:pt x="227" y="63"/>
                    <a:pt x="226" y="63"/>
                  </a:cubicBezTo>
                  <a:cubicBezTo>
                    <a:pt x="226" y="63"/>
                    <a:pt x="226" y="63"/>
                    <a:pt x="226" y="63"/>
                  </a:cubicBezTo>
                  <a:cubicBezTo>
                    <a:pt x="226" y="63"/>
                    <a:pt x="225" y="63"/>
                    <a:pt x="225" y="64"/>
                  </a:cubicBezTo>
                  <a:cubicBezTo>
                    <a:pt x="225" y="65"/>
                    <a:pt x="224" y="66"/>
                    <a:pt x="224" y="67"/>
                  </a:cubicBezTo>
                  <a:cubicBezTo>
                    <a:pt x="224" y="66"/>
                    <a:pt x="223" y="65"/>
                    <a:pt x="223" y="64"/>
                  </a:cubicBezTo>
                  <a:cubicBezTo>
                    <a:pt x="218" y="43"/>
                    <a:pt x="212" y="30"/>
                    <a:pt x="206" y="22"/>
                  </a:cubicBezTo>
                  <a:cubicBezTo>
                    <a:pt x="203" y="19"/>
                    <a:pt x="200" y="16"/>
                    <a:pt x="197" y="1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200" y="14"/>
                    <a:pt x="203" y="13"/>
                    <a:pt x="206" y="11"/>
                  </a:cubicBezTo>
                  <a:cubicBezTo>
                    <a:pt x="209" y="10"/>
                    <a:pt x="212" y="9"/>
                    <a:pt x="215" y="7"/>
                  </a:cubicBezTo>
                  <a:cubicBezTo>
                    <a:pt x="217" y="6"/>
                    <a:pt x="219" y="5"/>
                    <a:pt x="220" y="4"/>
                  </a:cubicBezTo>
                  <a:cubicBezTo>
                    <a:pt x="222" y="4"/>
                    <a:pt x="222" y="2"/>
                    <a:pt x="221" y="1"/>
                  </a:cubicBezTo>
                  <a:cubicBezTo>
                    <a:pt x="221" y="0"/>
                    <a:pt x="220" y="0"/>
                    <a:pt x="21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7" name="Rectangle 839"/>
            <p:cNvSpPr>
              <a:spLocks noChangeArrowheads="1"/>
            </p:cNvSpPr>
            <p:nvPr/>
          </p:nvSpPr>
          <p:spPr bwMode="auto">
            <a:xfrm>
              <a:off x="2633" y="277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8" name="Rectangle 840"/>
            <p:cNvSpPr>
              <a:spLocks noChangeArrowheads="1"/>
            </p:cNvSpPr>
            <p:nvPr/>
          </p:nvSpPr>
          <p:spPr bwMode="auto">
            <a:xfrm>
              <a:off x="2633" y="2778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9" name="Freeform 841"/>
            <p:cNvSpPr>
              <a:spLocks/>
            </p:cNvSpPr>
            <p:nvPr/>
          </p:nvSpPr>
          <p:spPr bwMode="auto">
            <a:xfrm>
              <a:off x="2820" y="257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0" name="Freeform 842"/>
            <p:cNvSpPr>
              <a:spLocks/>
            </p:cNvSpPr>
            <p:nvPr/>
          </p:nvSpPr>
          <p:spPr bwMode="auto">
            <a:xfrm>
              <a:off x="2820" y="257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1" name="Freeform 843"/>
            <p:cNvSpPr>
              <a:spLocks noEditPoints="1"/>
            </p:cNvSpPr>
            <p:nvPr/>
          </p:nvSpPr>
          <p:spPr bwMode="auto">
            <a:xfrm>
              <a:off x="4993" y="2200"/>
              <a:ext cx="393" cy="533"/>
            </a:xfrm>
            <a:custGeom>
              <a:avLst/>
              <a:gdLst>
                <a:gd name="T0" fmla="*/ 67 w 166"/>
                <a:gd name="T1" fmla="*/ 201 h 225"/>
                <a:gd name="T2" fmla="*/ 50 w 166"/>
                <a:gd name="T3" fmla="*/ 81 h 225"/>
                <a:gd name="T4" fmla="*/ 60 w 166"/>
                <a:gd name="T5" fmla="*/ 211 h 225"/>
                <a:gd name="T6" fmla="*/ 51 w 166"/>
                <a:gd name="T7" fmla="*/ 219 h 225"/>
                <a:gd name="T8" fmla="*/ 18 w 166"/>
                <a:gd name="T9" fmla="*/ 215 h 225"/>
                <a:gd name="T10" fmla="*/ 91 w 166"/>
                <a:gd name="T11" fmla="*/ 85 h 225"/>
                <a:gd name="T12" fmla="*/ 113 w 166"/>
                <a:gd name="T13" fmla="*/ 211 h 225"/>
                <a:gd name="T14" fmla="*/ 104 w 166"/>
                <a:gd name="T15" fmla="*/ 219 h 225"/>
                <a:gd name="T16" fmla="*/ 72 w 166"/>
                <a:gd name="T17" fmla="*/ 215 h 225"/>
                <a:gd name="T18" fmla="*/ 111 w 166"/>
                <a:gd name="T19" fmla="*/ 73 h 225"/>
                <a:gd name="T20" fmla="*/ 117 w 166"/>
                <a:gd name="T21" fmla="*/ 206 h 225"/>
                <a:gd name="T22" fmla="*/ 66 w 166"/>
                <a:gd name="T23" fmla="*/ 75 h 225"/>
                <a:gd name="T24" fmla="*/ 67 w 166"/>
                <a:gd name="T25" fmla="*/ 82 h 225"/>
                <a:gd name="T26" fmla="*/ 14 w 166"/>
                <a:gd name="T27" fmla="*/ 82 h 225"/>
                <a:gd name="T28" fmla="*/ 11 w 166"/>
                <a:gd name="T29" fmla="*/ 78 h 225"/>
                <a:gd name="T30" fmla="*/ 14 w 166"/>
                <a:gd name="T31" fmla="*/ 81 h 225"/>
                <a:gd name="T32" fmla="*/ 72 w 166"/>
                <a:gd name="T33" fmla="*/ 83 h 225"/>
                <a:gd name="T34" fmla="*/ 123 w 166"/>
                <a:gd name="T35" fmla="*/ 20 h 225"/>
                <a:gd name="T36" fmla="*/ 80 w 166"/>
                <a:gd name="T37" fmla="*/ 78 h 225"/>
                <a:gd name="T38" fmla="*/ 133 w 166"/>
                <a:gd name="T39" fmla="*/ 22 h 225"/>
                <a:gd name="T40" fmla="*/ 95 w 166"/>
                <a:gd name="T41" fmla="*/ 74 h 225"/>
                <a:gd name="T42" fmla="*/ 115 w 166"/>
                <a:gd name="T43" fmla="*/ 62 h 225"/>
                <a:gd name="T44" fmla="*/ 107 w 166"/>
                <a:gd name="T45" fmla="*/ 70 h 225"/>
                <a:gd name="T46" fmla="*/ 40 w 166"/>
                <a:gd name="T47" fmla="*/ 75 h 225"/>
                <a:gd name="T48" fmla="*/ 89 w 166"/>
                <a:gd name="T49" fmla="*/ 20 h 225"/>
                <a:gd name="T50" fmla="*/ 57 w 166"/>
                <a:gd name="T51" fmla="*/ 70 h 225"/>
                <a:gd name="T52" fmla="*/ 47 w 166"/>
                <a:gd name="T53" fmla="*/ 78 h 225"/>
                <a:gd name="T54" fmla="*/ 19 w 166"/>
                <a:gd name="T55" fmla="*/ 83 h 225"/>
                <a:gd name="T56" fmla="*/ 70 w 166"/>
                <a:gd name="T57" fmla="*/ 20 h 225"/>
                <a:gd name="T58" fmla="*/ 27 w 166"/>
                <a:gd name="T59" fmla="*/ 78 h 225"/>
                <a:gd name="T60" fmla="*/ 79 w 166"/>
                <a:gd name="T61" fmla="*/ 22 h 225"/>
                <a:gd name="T62" fmla="*/ 45 w 166"/>
                <a:gd name="T63" fmla="*/ 40 h 225"/>
                <a:gd name="T64" fmla="*/ 45 w 166"/>
                <a:gd name="T65" fmla="*/ 40 h 225"/>
                <a:gd name="T66" fmla="*/ 120 w 166"/>
                <a:gd name="T67" fmla="*/ 18 h 225"/>
                <a:gd name="T68" fmla="*/ 118 w 166"/>
                <a:gd name="T69" fmla="*/ 64 h 225"/>
                <a:gd name="T70" fmla="*/ 123 w 166"/>
                <a:gd name="T71" fmla="*/ 197 h 225"/>
                <a:gd name="T72" fmla="*/ 87 w 166"/>
                <a:gd name="T73" fmla="*/ 32 h 225"/>
                <a:gd name="T74" fmla="*/ 5 w 166"/>
                <a:gd name="T75" fmla="*/ 78 h 225"/>
                <a:gd name="T76" fmla="*/ 64 w 166"/>
                <a:gd name="T77" fmla="*/ 6 h 225"/>
                <a:gd name="T78" fmla="*/ 9 w 166"/>
                <a:gd name="T79" fmla="*/ 79 h 225"/>
                <a:gd name="T80" fmla="*/ 59 w 166"/>
                <a:gd name="T81" fmla="*/ 78 h 225"/>
                <a:gd name="T82" fmla="*/ 100 w 166"/>
                <a:gd name="T83" fmla="*/ 23 h 225"/>
                <a:gd name="T84" fmla="*/ 65 w 166"/>
                <a:gd name="T85" fmla="*/ 74 h 225"/>
                <a:gd name="T86" fmla="*/ 118 w 166"/>
                <a:gd name="T87" fmla="*/ 0 h 225"/>
                <a:gd name="T88" fmla="*/ 98 w 166"/>
                <a:gd name="T89" fmla="*/ 7 h 225"/>
                <a:gd name="T90" fmla="*/ 91 w 166"/>
                <a:gd name="T91" fmla="*/ 15 h 225"/>
                <a:gd name="T92" fmla="*/ 79 w 166"/>
                <a:gd name="T93" fmla="*/ 18 h 225"/>
                <a:gd name="T94" fmla="*/ 75 w 166"/>
                <a:gd name="T95" fmla="*/ 17 h 225"/>
                <a:gd name="T96" fmla="*/ 67 w 166"/>
                <a:gd name="T97" fmla="*/ 1 h 225"/>
                <a:gd name="T98" fmla="*/ 2 w 166"/>
                <a:gd name="T99" fmla="*/ 74 h 225"/>
                <a:gd name="T100" fmla="*/ 3 w 166"/>
                <a:gd name="T101" fmla="*/ 81 h 225"/>
                <a:gd name="T102" fmla="*/ 14 w 166"/>
                <a:gd name="T103" fmla="*/ 216 h 225"/>
                <a:gd name="T104" fmla="*/ 40 w 166"/>
                <a:gd name="T105" fmla="*/ 225 h 225"/>
                <a:gd name="T106" fmla="*/ 62 w 166"/>
                <a:gd name="T107" fmla="*/ 217 h 225"/>
                <a:gd name="T108" fmla="*/ 68 w 166"/>
                <a:gd name="T109" fmla="*/ 216 h 225"/>
                <a:gd name="T110" fmla="*/ 68 w 166"/>
                <a:gd name="T111" fmla="*/ 217 h 225"/>
                <a:gd name="T112" fmla="*/ 114 w 166"/>
                <a:gd name="T113" fmla="*/ 217 h 225"/>
                <a:gd name="T114" fmla="*/ 163 w 166"/>
                <a:gd name="T115" fmla="*/ 154 h 225"/>
                <a:gd name="T116" fmla="*/ 149 w 166"/>
                <a:gd name="T117" fmla="*/ 7 h 225"/>
                <a:gd name="T118" fmla="*/ 132 w 166"/>
                <a:gd name="T119" fmla="*/ 18 h 225"/>
                <a:gd name="T120" fmla="*/ 130 w 166"/>
                <a:gd name="T121" fmla="*/ 16 h 225"/>
                <a:gd name="T122" fmla="*/ 123 w 166"/>
                <a:gd name="T123" fmla="*/ 13 h 225"/>
                <a:gd name="T124" fmla="*/ 118 w 166"/>
                <a:gd name="T125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25">
                  <a:moveTo>
                    <a:pt x="63" y="206"/>
                  </a:moveTo>
                  <a:cubicBezTo>
                    <a:pt x="62" y="171"/>
                    <a:pt x="61" y="140"/>
                    <a:pt x="59" y="107"/>
                  </a:cubicBezTo>
                  <a:cubicBezTo>
                    <a:pt x="64" y="138"/>
                    <a:pt x="66" y="169"/>
                    <a:pt x="67" y="200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66" y="202"/>
                    <a:pt x="64" y="204"/>
                    <a:pt x="63" y="206"/>
                  </a:cubicBezTo>
                  <a:moveTo>
                    <a:pt x="22" y="87"/>
                  </a:moveTo>
                  <a:cubicBezTo>
                    <a:pt x="27" y="87"/>
                    <a:pt x="33" y="86"/>
                    <a:pt x="38" y="85"/>
                  </a:cubicBezTo>
                  <a:cubicBezTo>
                    <a:pt x="42" y="84"/>
                    <a:pt x="46" y="83"/>
                    <a:pt x="50" y="81"/>
                  </a:cubicBezTo>
                  <a:cubicBezTo>
                    <a:pt x="51" y="80"/>
                    <a:pt x="53" y="79"/>
                    <a:pt x="54" y="77"/>
                  </a:cubicBezTo>
                  <a:cubicBezTo>
                    <a:pt x="54" y="78"/>
                    <a:pt x="54" y="78"/>
                    <a:pt x="54" y="79"/>
                  </a:cubicBezTo>
                  <a:cubicBezTo>
                    <a:pt x="56" y="124"/>
                    <a:pt x="57" y="164"/>
                    <a:pt x="59" y="21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59" y="211"/>
                    <a:pt x="59" y="212"/>
                    <a:pt x="59" y="212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57" y="215"/>
                    <a:pt x="54" y="218"/>
                    <a:pt x="51" y="219"/>
                  </a:cubicBezTo>
                  <a:cubicBezTo>
                    <a:pt x="48" y="221"/>
                    <a:pt x="44" y="221"/>
                    <a:pt x="40" y="221"/>
                  </a:cubicBezTo>
                  <a:cubicBezTo>
                    <a:pt x="40" y="221"/>
                    <a:pt x="40" y="221"/>
                    <a:pt x="40" y="221"/>
                  </a:cubicBezTo>
                  <a:cubicBezTo>
                    <a:pt x="40" y="221"/>
                    <a:pt x="40" y="221"/>
                    <a:pt x="40" y="221"/>
                  </a:cubicBezTo>
                  <a:cubicBezTo>
                    <a:pt x="32" y="221"/>
                    <a:pt x="24" y="219"/>
                    <a:pt x="18" y="215"/>
                  </a:cubicBezTo>
                  <a:cubicBezTo>
                    <a:pt x="18" y="171"/>
                    <a:pt x="14" y="127"/>
                    <a:pt x="6" y="84"/>
                  </a:cubicBezTo>
                  <a:cubicBezTo>
                    <a:pt x="11" y="86"/>
                    <a:pt x="16" y="87"/>
                    <a:pt x="22" y="87"/>
                  </a:cubicBezTo>
                  <a:moveTo>
                    <a:pt x="75" y="87"/>
                  </a:moveTo>
                  <a:cubicBezTo>
                    <a:pt x="80" y="87"/>
                    <a:pt x="86" y="86"/>
                    <a:pt x="91" y="85"/>
                  </a:cubicBezTo>
                  <a:cubicBezTo>
                    <a:pt x="95" y="84"/>
                    <a:pt x="99" y="83"/>
                    <a:pt x="103" y="81"/>
                  </a:cubicBezTo>
                  <a:cubicBezTo>
                    <a:pt x="104" y="80"/>
                    <a:pt x="106" y="79"/>
                    <a:pt x="107" y="77"/>
                  </a:cubicBezTo>
                  <a:cubicBezTo>
                    <a:pt x="109" y="124"/>
                    <a:pt x="111" y="163"/>
                    <a:pt x="113" y="210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113" y="211"/>
                    <a:pt x="112" y="212"/>
                    <a:pt x="112" y="212"/>
                  </a:cubicBezTo>
                  <a:cubicBezTo>
                    <a:pt x="112" y="212"/>
                    <a:pt x="112" y="212"/>
                    <a:pt x="112" y="212"/>
                  </a:cubicBezTo>
                  <a:cubicBezTo>
                    <a:pt x="112" y="212"/>
                    <a:pt x="112" y="212"/>
                    <a:pt x="112" y="212"/>
                  </a:cubicBezTo>
                  <a:cubicBezTo>
                    <a:pt x="110" y="215"/>
                    <a:pt x="108" y="218"/>
                    <a:pt x="104" y="219"/>
                  </a:cubicBezTo>
                  <a:cubicBezTo>
                    <a:pt x="101" y="221"/>
                    <a:pt x="97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85" y="221"/>
                    <a:pt x="77" y="219"/>
                    <a:pt x="72" y="215"/>
                  </a:cubicBezTo>
                  <a:cubicBezTo>
                    <a:pt x="71" y="171"/>
                    <a:pt x="67" y="127"/>
                    <a:pt x="60" y="84"/>
                  </a:cubicBezTo>
                  <a:cubicBezTo>
                    <a:pt x="64" y="86"/>
                    <a:pt x="70" y="87"/>
                    <a:pt x="75" y="87"/>
                  </a:cubicBezTo>
                  <a:moveTo>
                    <a:pt x="117" y="206"/>
                  </a:moveTo>
                  <a:cubicBezTo>
                    <a:pt x="115" y="159"/>
                    <a:pt x="113" y="120"/>
                    <a:pt x="111" y="73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4" y="116"/>
                    <a:pt x="116" y="158"/>
                    <a:pt x="119" y="202"/>
                  </a:cubicBezTo>
                  <a:cubicBezTo>
                    <a:pt x="119" y="202"/>
                    <a:pt x="119" y="202"/>
                    <a:pt x="119" y="202"/>
                  </a:cubicBezTo>
                  <a:cubicBezTo>
                    <a:pt x="118" y="204"/>
                    <a:pt x="117" y="205"/>
                    <a:pt x="117" y="206"/>
                  </a:cubicBezTo>
                  <a:moveTo>
                    <a:pt x="66" y="82"/>
                  </a:moveTo>
                  <a:cubicBezTo>
                    <a:pt x="65" y="82"/>
                    <a:pt x="64" y="80"/>
                    <a:pt x="64" y="79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5" y="77"/>
                    <a:pt x="65" y="76"/>
                    <a:pt x="66" y="75"/>
                  </a:cubicBezTo>
                  <a:cubicBezTo>
                    <a:pt x="74" y="67"/>
                    <a:pt x="81" y="58"/>
                    <a:pt x="89" y="50"/>
                  </a:cubicBezTo>
                  <a:cubicBezTo>
                    <a:pt x="83" y="57"/>
                    <a:pt x="76" y="64"/>
                    <a:pt x="70" y="72"/>
                  </a:cubicBezTo>
                  <a:cubicBezTo>
                    <a:pt x="69" y="74"/>
                    <a:pt x="67" y="77"/>
                    <a:pt x="67" y="81"/>
                  </a:cubicBezTo>
                  <a:cubicBezTo>
                    <a:pt x="67" y="81"/>
                    <a:pt x="67" y="82"/>
                    <a:pt x="67" y="82"/>
                  </a:cubicBezTo>
                  <a:cubicBezTo>
                    <a:pt x="67" y="82"/>
                    <a:pt x="66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moveTo>
                    <a:pt x="14" y="82"/>
                  </a:moveTo>
                  <a:cubicBezTo>
                    <a:pt x="13" y="82"/>
                    <a:pt x="13" y="82"/>
                    <a:pt x="12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2"/>
                    <a:pt x="11" y="80"/>
                    <a:pt x="11" y="79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7"/>
                    <a:pt x="12" y="76"/>
                    <a:pt x="13" y="75"/>
                  </a:cubicBezTo>
                  <a:cubicBezTo>
                    <a:pt x="20" y="67"/>
                    <a:pt x="28" y="58"/>
                    <a:pt x="36" y="50"/>
                  </a:cubicBezTo>
                  <a:cubicBezTo>
                    <a:pt x="29" y="57"/>
                    <a:pt x="23" y="64"/>
                    <a:pt x="17" y="72"/>
                  </a:cubicBezTo>
                  <a:cubicBezTo>
                    <a:pt x="15" y="74"/>
                    <a:pt x="14" y="77"/>
                    <a:pt x="14" y="81"/>
                  </a:cubicBezTo>
                  <a:cubicBezTo>
                    <a:pt x="13" y="81"/>
                    <a:pt x="14" y="82"/>
                    <a:pt x="14" y="82"/>
                  </a:cubicBezTo>
                  <a:moveTo>
                    <a:pt x="75" y="83"/>
                  </a:moveTo>
                  <a:cubicBezTo>
                    <a:pt x="75" y="83"/>
                    <a:pt x="75" y="83"/>
                    <a:pt x="75" y="83"/>
                  </a:cubicBezTo>
                  <a:cubicBezTo>
                    <a:pt x="74" y="83"/>
                    <a:pt x="73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1" y="82"/>
                    <a:pt x="71" y="82"/>
                    <a:pt x="71" y="81"/>
                  </a:cubicBezTo>
                  <a:cubicBezTo>
                    <a:pt x="71" y="79"/>
                    <a:pt x="72" y="76"/>
                    <a:pt x="74" y="75"/>
                  </a:cubicBezTo>
                  <a:cubicBezTo>
                    <a:pt x="88" y="55"/>
                    <a:pt x="105" y="37"/>
                    <a:pt x="123" y="20"/>
                  </a:cubicBezTo>
                  <a:cubicBezTo>
                    <a:pt x="124" y="21"/>
                    <a:pt x="124" y="21"/>
                    <a:pt x="125" y="21"/>
                  </a:cubicBezTo>
                  <a:cubicBezTo>
                    <a:pt x="109" y="38"/>
                    <a:pt x="93" y="56"/>
                    <a:pt x="79" y="74"/>
                  </a:cubicBezTo>
                  <a:cubicBezTo>
                    <a:pt x="78" y="75"/>
                    <a:pt x="78" y="76"/>
                    <a:pt x="79" y="77"/>
                  </a:cubicBezTo>
                  <a:cubicBezTo>
                    <a:pt x="80" y="77"/>
                    <a:pt x="80" y="78"/>
                    <a:pt x="80" y="78"/>
                  </a:cubicBezTo>
                  <a:cubicBezTo>
                    <a:pt x="81" y="78"/>
                    <a:pt x="82" y="77"/>
                    <a:pt x="82" y="77"/>
                  </a:cubicBezTo>
                  <a:cubicBezTo>
                    <a:pt x="97" y="57"/>
                    <a:pt x="113" y="39"/>
                    <a:pt x="130" y="21"/>
                  </a:cubicBezTo>
                  <a:cubicBezTo>
                    <a:pt x="131" y="21"/>
                    <a:pt x="131" y="22"/>
                    <a:pt x="132" y="22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19" y="38"/>
                    <a:pt x="105" y="55"/>
                    <a:pt x="92" y="72"/>
                  </a:cubicBezTo>
                  <a:cubicBezTo>
                    <a:pt x="91" y="72"/>
                    <a:pt x="91" y="74"/>
                    <a:pt x="92" y="74"/>
                  </a:cubicBezTo>
                  <a:cubicBezTo>
                    <a:pt x="92" y="75"/>
                    <a:pt x="93" y="75"/>
                    <a:pt x="93" y="75"/>
                  </a:cubicBezTo>
                  <a:cubicBezTo>
                    <a:pt x="94" y="75"/>
                    <a:pt x="95" y="75"/>
                    <a:pt x="95" y="74"/>
                  </a:cubicBezTo>
                  <a:cubicBezTo>
                    <a:pt x="109" y="56"/>
                    <a:pt x="124" y="39"/>
                    <a:pt x="138" y="21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9" y="21"/>
                    <a:pt x="140" y="21"/>
                    <a:pt x="140" y="21"/>
                  </a:cubicBezTo>
                  <a:cubicBezTo>
                    <a:pt x="133" y="35"/>
                    <a:pt x="124" y="49"/>
                    <a:pt x="115" y="62"/>
                  </a:cubicBezTo>
                  <a:cubicBezTo>
                    <a:pt x="113" y="64"/>
                    <a:pt x="111" y="66"/>
                    <a:pt x="110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8" y="68"/>
                    <a:pt x="107" y="69"/>
                    <a:pt x="107" y="70"/>
                  </a:cubicBezTo>
                  <a:cubicBezTo>
                    <a:pt x="106" y="73"/>
                    <a:pt x="104" y="76"/>
                    <a:pt x="101" y="78"/>
                  </a:cubicBezTo>
                  <a:cubicBezTo>
                    <a:pt x="98" y="80"/>
                    <a:pt x="94" y="81"/>
                    <a:pt x="90" y="81"/>
                  </a:cubicBezTo>
                  <a:cubicBezTo>
                    <a:pt x="85" y="82"/>
                    <a:pt x="80" y="83"/>
                    <a:pt x="75" y="83"/>
                  </a:cubicBezTo>
                  <a:moveTo>
                    <a:pt x="40" y="75"/>
                  </a:moveTo>
                  <a:cubicBezTo>
                    <a:pt x="41" y="75"/>
                    <a:pt x="41" y="75"/>
                    <a:pt x="42" y="74"/>
                  </a:cubicBezTo>
                  <a:cubicBezTo>
                    <a:pt x="56" y="56"/>
                    <a:pt x="70" y="39"/>
                    <a:pt x="85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6" y="21"/>
                    <a:pt x="88" y="20"/>
                    <a:pt x="89" y="20"/>
                  </a:cubicBezTo>
                  <a:cubicBezTo>
                    <a:pt x="84" y="30"/>
                    <a:pt x="78" y="39"/>
                    <a:pt x="72" y="48"/>
                  </a:cubicBezTo>
                  <a:cubicBezTo>
                    <a:pt x="72" y="49"/>
                    <a:pt x="72" y="49"/>
                    <a:pt x="72" y="50"/>
                  </a:cubicBezTo>
                  <a:cubicBezTo>
                    <a:pt x="67" y="56"/>
                    <a:pt x="62" y="63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69"/>
                    <a:pt x="56" y="68"/>
                    <a:pt x="56" y="68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4" y="68"/>
                    <a:pt x="53" y="69"/>
                    <a:pt x="53" y="70"/>
                  </a:cubicBezTo>
                  <a:cubicBezTo>
                    <a:pt x="53" y="73"/>
                    <a:pt x="50" y="76"/>
                    <a:pt x="47" y="78"/>
                  </a:cubicBezTo>
                  <a:cubicBezTo>
                    <a:pt x="44" y="80"/>
                    <a:pt x="41" y="81"/>
                    <a:pt x="37" y="81"/>
                  </a:cubicBezTo>
                  <a:cubicBezTo>
                    <a:pt x="32" y="82"/>
                    <a:pt x="27" y="83"/>
                    <a:pt x="22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1" y="83"/>
                    <a:pt x="20" y="83"/>
                    <a:pt x="19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2"/>
                    <a:pt x="18" y="82"/>
                    <a:pt x="18" y="81"/>
                  </a:cubicBezTo>
                  <a:cubicBezTo>
                    <a:pt x="17" y="79"/>
                    <a:pt x="19" y="76"/>
                    <a:pt x="20" y="75"/>
                  </a:cubicBezTo>
                  <a:cubicBezTo>
                    <a:pt x="35" y="55"/>
                    <a:pt x="52" y="37"/>
                    <a:pt x="70" y="20"/>
                  </a:cubicBezTo>
                  <a:cubicBezTo>
                    <a:pt x="70" y="21"/>
                    <a:pt x="71" y="21"/>
                    <a:pt x="72" y="21"/>
                  </a:cubicBezTo>
                  <a:cubicBezTo>
                    <a:pt x="55" y="38"/>
                    <a:pt x="40" y="56"/>
                    <a:pt x="26" y="74"/>
                  </a:cubicBezTo>
                  <a:cubicBezTo>
                    <a:pt x="25" y="75"/>
                    <a:pt x="25" y="76"/>
                    <a:pt x="26" y="77"/>
                  </a:cubicBezTo>
                  <a:cubicBezTo>
                    <a:pt x="26" y="77"/>
                    <a:pt x="27" y="78"/>
                    <a:pt x="27" y="78"/>
                  </a:cubicBezTo>
                  <a:cubicBezTo>
                    <a:pt x="28" y="78"/>
                    <a:pt x="28" y="77"/>
                    <a:pt x="29" y="77"/>
                  </a:cubicBezTo>
                  <a:cubicBezTo>
                    <a:pt x="44" y="57"/>
                    <a:pt x="60" y="39"/>
                    <a:pt x="77" y="21"/>
                  </a:cubicBezTo>
                  <a:cubicBezTo>
                    <a:pt x="77" y="21"/>
                    <a:pt x="78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66" y="38"/>
                    <a:pt x="52" y="55"/>
                    <a:pt x="38" y="72"/>
                  </a:cubicBezTo>
                  <a:cubicBezTo>
                    <a:pt x="38" y="72"/>
                    <a:pt x="38" y="74"/>
                    <a:pt x="39" y="74"/>
                  </a:cubicBezTo>
                  <a:cubicBezTo>
                    <a:pt x="39" y="75"/>
                    <a:pt x="40" y="75"/>
                    <a:pt x="40" y="75"/>
                  </a:cubicBezTo>
                  <a:moveTo>
                    <a:pt x="45" y="40"/>
                  </a:moveTo>
                  <a:cubicBezTo>
                    <a:pt x="52" y="32"/>
                    <a:pt x="59" y="24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59" y="25"/>
                    <a:pt x="52" y="32"/>
                    <a:pt x="45" y="40"/>
                  </a:cubicBezTo>
                  <a:moveTo>
                    <a:pt x="98" y="40"/>
                  </a:moveTo>
                  <a:cubicBezTo>
                    <a:pt x="105" y="32"/>
                    <a:pt x="112" y="24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2" y="25"/>
                    <a:pt x="105" y="32"/>
                    <a:pt x="98" y="40"/>
                  </a:cubicBezTo>
                  <a:moveTo>
                    <a:pt x="123" y="197"/>
                  </a:moveTo>
                  <a:cubicBezTo>
                    <a:pt x="120" y="153"/>
                    <a:pt x="118" y="112"/>
                    <a:pt x="116" y="67"/>
                  </a:cubicBezTo>
                  <a:cubicBezTo>
                    <a:pt x="116" y="66"/>
                    <a:pt x="117" y="65"/>
                    <a:pt x="118" y="64"/>
                  </a:cubicBezTo>
                  <a:cubicBezTo>
                    <a:pt x="130" y="49"/>
                    <a:pt x="139" y="32"/>
                    <a:pt x="148" y="15"/>
                  </a:cubicBezTo>
                  <a:cubicBezTo>
                    <a:pt x="155" y="60"/>
                    <a:pt x="161" y="105"/>
                    <a:pt x="162" y="150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48" y="165"/>
                    <a:pt x="135" y="181"/>
                    <a:pt x="123" y="197"/>
                  </a:cubicBezTo>
                  <a:moveTo>
                    <a:pt x="87" y="32"/>
                  </a:moveTo>
                  <a:cubicBezTo>
                    <a:pt x="90" y="27"/>
                    <a:pt x="93" y="21"/>
                    <a:pt x="96" y="15"/>
                  </a:cubicBezTo>
                  <a:cubicBezTo>
                    <a:pt x="96" y="17"/>
                    <a:pt x="97" y="19"/>
                    <a:pt x="97" y="21"/>
                  </a:cubicBezTo>
                  <a:cubicBezTo>
                    <a:pt x="93" y="24"/>
                    <a:pt x="90" y="28"/>
                    <a:pt x="87" y="32"/>
                  </a:cubicBezTo>
                  <a:moveTo>
                    <a:pt x="9" y="80"/>
                  </a:moveTo>
                  <a:cubicBezTo>
                    <a:pt x="8" y="80"/>
                    <a:pt x="8" y="80"/>
                    <a:pt x="8" y="80"/>
                  </a:cubicBezTo>
                  <a:cubicBezTo>
                    <a:pt x="7" y="80"/>
                    <a:pt x="6" y="79"/>
                    <a:pt x="5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7"/>
                    <a:pt x="5" y="76"/>
                    <a:pt x="5" y="76"/>
                  </a:cubicBezTo>
                  <a:cubicBezTo>
                    <a:pt x="22" y="50"/>
                    <a:pt x="42" y="27"/>
                    <a:pt x="64" y="6"/>
                  </a:cubicBezTo>
                  <a:cubicBezTo>
                    <a:pt x="64" y="9"/>
                    <a:pt x="65" y="11"/>
                    <a:pt x="66" y="14"/>
                  </a:cubicBezTo>
                  <a:cubicBezTo>
                    <a:pt x="47" y="34"/>
                    <a:pt x="29" y="54"/>
                    <a:pt x="11" y="74"/>
                  </a:cubicBezTo>
                  <a:cubicBezTo>
                    <a:pt x="10" y="75"/>
                    <a:pt x="9" y="76"/>
                    <a:pt x="9" y="78"/>
                  </a:cubicBezTo>
                  <a:cubicBezTo>
                    <a:pt x="9" y="78"/>
                    <a:pt x="9" y="79"/>
                    <a:pt x="9" y="79"/>
                  </a:cubicBezTo>
                  <a:cubicBezTo>
                    <a:pt x="9" y="80"/>
                    <a:pt x="9" y="80"/>
                    <a:pt x="9" y="80"/>
                  </a:cubicBezTo>
                  <a:moveTo>
                    <a:pt x="62" y="80"/>
                  </a:moveTo>
                  <a:cubicBezTo>
                    <a:pt x="62" y="80"/>
                    <a:pt x="62" y="80"/>
                    <a:pt x="62" y="80"/>
                  </a:cubicBezTo>
                  <a:cubicBezTo>
                    <a:pt x="61" y="80"/>
                    <a:pt x="59" y="79"/>
                    <a:pt x="59" y="78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71" y="57"/>
                    <a:pt x="85" y="40"/>
                    <a:pt x="100" y="23"/>
                  </a:cubicBezTo>
                  <a:cubicBezTo>
                    <a:pt x="101" y="23"/>
                    <a:pt x="101" y="23"/>
                    <a:pt x="101" y="22"/>
                  </a:cubicBezTo>
                  <a:cubicBezTo>
                    <a:pt x="106" y="17"/>
                    <a:pt x="112" y="11"/>
                    <a:pt x="117" y="6"/>
                  </a:cubicBezTo>
                  <a:cubicBezTo>
                    <a:pt x="118" y="9"/>
                    <a:pt x="118" y="11"/>
                    <a:pt x="119" y="14"/>
                  </a:cubicBezTo>
                  <a:cubicBezTo>
                    <a:pt x="100" y="34"/>
                    <a:pt x="82" y="54"/>
                    <a:pt x="65" y="74"/>
                  </a:cubicBezTo>
                  <a:cubicBezTo>
                    <a:pt x="64" y="75"/>
                    <a:pt x="63" y="76"/>
                    <a:pt x="62" y="78"/>
                  </a:cubicBezTo>
                  <a:cubicBezTo>
                    <a:pt x="62" y="78"/>
                    <a:pt x="62" y="79"/>
                    <a:pt x="62" y="79"/>
                  </a:cubicBezTo>
                  <a:cubicBezTo>
                    <a:pt x="62" y="80"/>
                    <a:pt x="62" y="80"/>
                    <a:pt x="62" y="80"/>
                  </a:cubicBezTo>
                  <a:moveTo>
                    <a:pt x="118" y="0"/>
                  </a:moveTo>
                  <a:cubicBezTo>
                    <a:pt x="118" y="0"/>
                    <a:pt x="117" y="0"/>
                    <a:pt x="117" y="0"/>
                  </a:cubicBezTo>
                  <a:cubicBezTo>
                    <a:pt x="111" y="6"/>
                    <a:pt x="106" y="11"/>
                    <a:pt x="100" y="17"/>
                  </a:cubicBezTo>
                  <a:cubicBezTo>
                    <a:pt x="100" y="14"/>
                    <a:pt x="100" y="11"/>
                    <a:pt x="99" y="9"/>
                  </a:cubicBezTo>
                  <a:cubicBezTo>
                    <a:pt x="99" y="8"/>
                    <a:pt x="98" y="7"/>
                    <a:pt x="98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7"/>
                    <a:pt x="96" y="7"/>
                    <a:pt x="95" y="8"/>
                  </a:cubicBezTo>
                  <a:cubicBezTo>
                    <a:pt x="94" y="10"/>
                    <a:pt x="93" y="13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5"/>
                    <a:pt x="90" y="15"/>
                    <a:pt x="90" y="15"/>
                  </a:cubicBezTo>
                  <a:cubicBezTo>
                    <a:pt x="87" y="17"/>
                    <a:pt x="83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7" y="16"/>
                    <a:pt x="77" y="16"/>
                  </a:cubicBezTo>
                  <a:cubicBezTo>
                    <a:pt x="76" y="16"/>
                    <a:pt x="76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3" y="17"/>
                    <a:pt x="72" y="17"/>
                    <a:pt x="70" y="16"/>
                  </a:cubicBezTo>
                  <a:cubicBezTo>
                    <a:pt x="70" y="15"/>
                    <a:pt x="70" y="14"/>
                    <a:pt x="69" y="1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8" y="9"/>
                    <a:pt x="68" y="5"/>
                    <a:pt x="67" y="1"/>
                  </a:cubicBezTo>
                  <a:cubicBezTo>
                    <a:pt x="67" y="1"/>
                    <a:pt x="66" y="0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22"/>
                    <a:pt x="20" y="47"/>
                    <a:pt x="2" y="74"/>
                  </a:cubicBezTo>
                  <a:cubicBezTo>
                    <a:pt x="1" y="74"/>
                    <a:pt x="1" y="75"/>
                    <a:pt x="1" y="7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0"/>
                  </a:cubicBezTo>
                  <a:cubicBezTo>
                    <a:pt x="2" y="80"/>
                    <a:pt x="2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2" y="82"/>
                    <a:pt x="2" y="83"/>
                    <a:pt x="2" y="83"/>
                  </a:cubicBezTo>
                  <a:cubicBezTo>
                    <a:pt x="10" y="127"/>
                    <a:pt x="14" y="171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5" y="217"/>
                    <a:pt x="15" y="217"/>
                    <a:pt x="15" y="217"/>
                  </a:cubicBezTo>
                  <a:cubicBezTo>
                    <a:pt x="22" y="223"/>
                    <a:pt x="31" y="225"/>
                    <a:pt x="40" y="225"/>
                  </a:cubicBezTo>
                  <a:cubicBezTo>
                    <a:pt x="44" y="225"/>
                    <a:pt x="49" y="225"/>
                    <a:pt x="53" y="223"/>
                  </a:cubicBezTo>
                  <a:cubicBezTo>
                    <a:pt x="56" y="221"/>
                    <a:pt x="58" y="219"/>
                    <a:pt x="60" y="217"/>
                  </a:cubicBezTo>
                  <a:cubicBezTo>
                    <a:pt x="61" y="217"/>
                    <a:pt x="61" y="217"/>
                    <a:pt x="61" y="217"/>
                  </a:cubicBezTo>
                  <a:cubicBezTo>
                    <a:pt x="61" y="217"/>
                    <a:pt x="61" y="217"/>
                    <a:pt x="62" y="217"/>
                  </a:cubicBezTo>
                  <a:cubicBezTo>
                    <a:pt x="63" y="216"/>
                    <a:pt x="63" y="215"/>
                    <a:pt x="63" y="214"/>
                  </a:cubicBezTo>
                  <a:cubicBezTo>
                    <a:pt x="62" y="214"/>
                    <a:pt x="62" y="214"/>
                    <a:pt x="62" y="214"/>
                  </a:cubicBezTo>
                  <a:cubicBezTo>
                    <a:pt x="64" y="211"/>
                    <a:pt x="66" y="209"/>
                    <a:pt x="67" y="207"/>
                  </a:cubicBezTo>
                  <a:cubicBezTo>
                    <a:pt x="68" y="210"/>
                    <a:pt x="68" y="213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7"/>
                    <a:pt x="68" y="217"/>
                    <a:pt x="68" y="217"/>
                  </a:cubicBezTo>
                  <a:cubicBezTo>
                    <a:pt x="75" y="223"/>
                    <a:pt x="84" y="225"/>
                    <a:pt x="93" y="225"/>
                  </a:cubicBezTo>
                  <a:cubicBezTo>
                    <a:pt x="98" y="225"/>
                    <a:pt x="102" y="225"/>
                    <a:pt x="106" y="223"/>
                  </a:cubicBezTo>
                  <a:cubicBezTo>
                    <a:pt x="109" y="221"/>
                    <a:pt x="112" y="219"/>
                    <a:pt x="114" y="217"/>
                  </a:cubicBezTo>
                  <a:cubicBezTo>
                    <a:pt x="114" y="217"/>
                    <a:pt x="114" y="217"/>
                    <a:pt x="114" y="217"/>
                  </a:cubicBezTo>
                  <a:cubicBezTo>
                    <a:pt x="114" y="217"/>
                    <a:pt x="115" y="217"/>
                    <a:pt x="115" y="217"/>
                  </a:cubicBezTo>
                  <a:cubicBezTo>
                    <a:pt x="116" y="216"/>
                    <a:pt x="116" y="215"/>
                    <a:pt x="116" y="214"/>
                  </a:cubicBezTo>
                  <a:cubicBezTo>
                    <a:pt x="116" y="214"/>
                    <a:pt x="116" y="214"/>
                    <a:pt x="116" y="214"/>
                  </a:cubicBezTo>
                  <a:cubicBezTo>
                    <a:pt x="130" y="193"/>
                    <a:pt x="146" y="173"/>
                    <a:pt x="163" y="154"/>
                  </a:cubicBezTo>
                  <a:cubicBezTo>
                    <a:pt x="164" y="155"/>
                    <a:pt x="164" y="155"/>
                    <a:pt x="164" y="155"/>
                  </a:cubicBezTo>
                  <a:cubicBezTo>
                    <a:pt x="165" y="155"/>
                    <a:pt x="166" y="154"/>
                    <a:pt x="166" y="153"/>
                  </a:cubicBezTo>
                  <a:cubicBezTo>
                    <a:pt x="165" y="105"/>
                    <a:pt x="159" y="56"/>
                    <a:pt x="151" y="9"/>
                  </a:cubicBezTo>
                  <a:cubicBezTo>
                    <a:pt x="151" y="8"/>
                    <a:pt x="150" y="7"/>
                    <a:pt x="149" y="7"/>
                  </a:cubicBezTo>
                  <a:cubicBezTo>
                    <a:pt x="149" y="7"/>
                    <a:pt x="149" y="7"/>
                    <a:pt x="149" y="7"/>
                  </a:cubicBezTo>
                  <a:cubicBezTo>
                    <a:pt x="148" y="7"/>
                    <a:pt x="148" y="7"/>
                    <a:pt x="147" y="8"/>
                  </a:cubicBezTo>
                  <a:cubicBezTo>
                    <a:pt x="146" y="10"/>
                    <a:pt x="145" y="13"/>
                    <a:pt x="143" y="15"/>
                  </a:cubicBezTo>
                  <a:cubicBezTo>
                    <a:pt x="140" y="17"/>
                    <a:pt x="136" y="18"/>
                    <a:pt x="132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6"/>
                    <a:pt x="130" y="16"/>
                  </a:cubicBezTo>
                  <a:cubicBezTo>
                    <a:pt x="130" y="16"/>
                    <a:pt x="129" y="17"/>
                    <a:pt x="129" y="17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7" y="17"/>
                    <a:pt x="125" y="17"/>
                    <a:pt x="123" y="16"/>
                  </a:cubicBezTo>
                  <a:cubicBezTo>
                    <a:pt x="123" y="15"/>
                    <a:pt x="123" y="14"/>
                    <a:pt x="123" y="13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22" y="9"/>
                    <a:pt x="121" y="5"/>
                    <a:pt x="120" y="1"/>
                  </a:cubicBezTo>
                  <a:cubicBezTo>
                    <a:pt x="120" y="1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2" name="Freeform 844"/>
            <p:cNvSpPr>
              <a:spLocks noEditPoints="1"/>
            </p:cNvSpPr>
            <p:nvPr/>
          </p:nvSpPr>
          <p:spPr bwMode="auto">
            <a:xfrm>
              <a:off x="5282" y="2338"/>
              <a:ext cx="83" cy="161"/>
            </a:xfrm>
            <a:custGeom>
              <a:avLst/>
              <a:gdLst>
                <a:gd name="T0" fmla="*/ 5 w 35"/>
                <a:gd name="T1" fmla="*/ 30 h 68"/>
                <a:gd name="T2" fmla="*/ 8 w 35"/>
                <a:gd name="T3" fmla="*/ 26 h 68"/>
                <a:gd name="T4" fmla="*/ 27 w 35"/>
                <a:gd name="T5" fmla="*/ 7 h 68"/>
                <a:gd name="T6" fmla="*/ 31 w 35"/>
                <a:gd name="T7" fmla="*/ 34 h 68"/>
                <a:gd name="T8" fmla="*/ 6 w 35"/>
                <a:gd name="T9" fmla="*/ 61 h 68"/>
                <a:gd name="T10" fmla="*/ 4 w 35"/>
                <a:gd name="T11" fmla="*/ 34 h 68"/>
                <a:gd name="T12" fmla="*/ 4 w 35"/>
                <a:gd name="T13" fmla="*/ 33 h 68"/>
                <a:gd name="T14" fmla="*/ 5 w 35"/>
                <a:gd name="T15" fmla="*/ 30 h 68"/>
                <a:gd name="T16" fmla="*/ 3 w 35"/>
                <a:gd name="T17" fmla="*/ 29 h 68"/>
                <a:gd name="T18" fmla="*/ 5 w 35"/>
                <a:gd name="T19" fmla="*/ 30 h 68"/>
                <a:gd name="T20" fmla="*/ 28 w 35"/>
                <a:gd name="T21" fmla="*/ 0 h 68"/>
                <a:gd name="T22" fmla="*/ 27 w 35"/>
                <a:gd name="T23" fmla="*/ 1 h 68"/>
                <a:gd name="T24" fmla="*/ 6 w 35"/>
                <a:gd name="T25" fmla="*/ 23 h 68"/>
                <a:gd name="T26" fmla="*/ 1 w 35"/>
                <a:gd name="T27" fmla="*/ 28 h 68"/>
                <a:gd name="T28" fmla="*/ 0 w 35"/>
                <a:gd name="T29" fmla="*/ 33 h 68"/>
                <a:gd name="T30" fmla="*/ 0 w 35"/>
                <a:gd name="T31" fmla="*/ 34 h 68"/>
                <a:gd name="T32" fmla="*/ 2 w 35"/>
                <a:gd name="T33" fmla="*/ 66 h 68"/>
                <a:gd name="T34" fmla="*/ 4 w 35"/>
                <a:gd name="T35" fmla="*/ 68 h 68"/>
                <a:gd name="T36" fmla="*/ 4 w 35"/>
                <a:gd name="T37" fmla="*/ 68 h 68"/>
                <a:gd name="T38" fmla="*/ 6 w 35"/>
                <a:gd name="T39" fmla="*/ 67 h 68"/>
                <a:gd name="T40" fmla="*/ 34 w 35"/>
                <a:gd name="T41" fmla="*/ 36 h 68"/>
                <a:gd name="T42" fmla="*/ 35 w 35"/>
                <a:gd name="T43" fmla="*/ 34 h 68"/>
                <a:gd name="T44" fmla="*/ 30 w 35"/>
                <a:gd name="T45" fmla="*/ 2 h 68"/>
                <a:gd name="T46" fmla="*/ 29 w 35"/>
                <a:gd name="T47" fmla="*/ 0 h 68"/>
                <a:gd name="T48" fmla="*/ 28 w 35"/>
                <a:gd name="T4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68">
                  <a:moveTo>
                    <a:pt x="5" y="30"/>
                  </a:moveTo>
                  <a:cubicBezTo>
                    <a:pt x="5" y="29"/>
                    <a:pt x="7" y="27"/>
                    <a:pt x="8" y="26"/>
                  </a:cubicBezTo>
                  <a:cubicBezTo>
                    <a:pt x="15" y="20"/>
                    <a:pt x="21" y="14"/>
                    <a:pt x="27" y="7"/>
                  </a:cubicBezTo>
                  <a:cubicBezTo>
                    <a:pt x="27" y="16"/>
                    <a:pt x="29" y="25"/>
                    <a:pt x="31" y="34"/>
                  </a:cubicBezTo>
                  <a:cubicBezTo>
                    <a:pt x="22" y="42"/>
                    <a:pt x="13" y="51"/>
                    <a:pt x="6" y="61"/>
                  </a:cubicBezTo>
                  <a:cubicBezTo>
                    <a:pt x="5" y="52"/>
                    <a:pt x="5" y="43"/>
                    <a:pt x="4" y="34"/>
                  </a:cubicBezTo>
                  <a:cubicBezTo>
                    <a:pt x="4" y="34"/>
                    <a:pt x="4" y="33"/>
                    <a:pt x="4" y="33"/>
                  </a:cubicBezTo>
                  <a:cubicBezTo>
                    <a:pt x="4" y="32"/>
                    <a:pt x="4" y="31"/>
                    <a:pt x="5" y="3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5" y="30"/>
                    <a:pt x="5" y="30"/>
                  </a:cubicBezTo>
                  <a:moveTo>
                    <a:pt x="28" y="0"/>
                  </a:moveTo>
                  <a:cubicBezTo>
                    <a:pt x="28" y="0"/>
                    <a:pt x="27" y="0"/>
                    <a:pt x="27" y="1"/>
                  </a:cubicBezTo>
                  <a:cubicBezTo>
                    <a:pt x="21" y="9"/>
                    <a:pt x="14" y="16"/>
                    <a:pt x="6" y="23"/>
                  </a:cubicBezTo>
                  <a:cubicBezTo>
                    <a:pt x="4" y="24"/>
                    <a:pt x="2" y="26"/>
                    <a:pt x="1" y="28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45"/>
                    <a:pt x="1" y="56"/>
                    <a:pt x="2" y="66"/>
                  </a:cubicBezTo>
                  <a:cubicBezTo>
                    <a:pt x="2" y="67"/>
                    <a:pt x="3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6" y="68"/>
                    <a:pt x="6" y="67"/>
                  </a:cubicBezTo>
                  <a:cubicBezTo>
                    <a:pt x="14" y="56"/>
                    <a:pt x="24" y="46"/>
                    <a:pt x="34" y="36"/>
                  </a:cubicBezTo>
                  <a:cubicBezTo>
                    <a:pt x="35" y="36"/>
                    <a:pt x="35" y="35"/>
                    <a:pt x="35" y="34"/>
                  </a:cubicBezTo>
                  <a:cubicBezTo>
                    <a:pt x="32" y="24"/>
                    <a:pt x="31" y="13"/>
                    <a:pt x="30" y="2"/>
                  </a:cubicBezTo>
                  <a:cubicBezTo>
                    <a:pt x="30" y="1"/>
                    <a:pt x="30" y="0"/>
                    <a:pt x="29" y="0"/>
                  </a:cubicBezTo>
                  <a:cubicBezTo>
                    <a:pt x="29" y="0"/>
                    <a:pt x="28" y="0"/>
                    <a:pt x="2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3" name="Freeform 845"/>
            <p:cNvSpPr>
              <a:spLocks/>
            </p:cNvSpPr>
            <p:nvPr/>
          </p:nvSpPr>
          <p:spPr bwMode="auto">
            <a:xfrm>
              <a:off x="5173" y="2532"/>
              <a:ext cx="59" cy="161"/>
            </a:xfrm>
            <a:custGeom>
              <a:avLst/>
              <a:gdLst>
                <a:gd name="T0" fmla="*/ 7 w 25"/>
                <a:gd name="T1" fmla="*/ 0 h 68"/>
                <a:gd name="T2" fmla="*/ 0 w 25"/>
                <a:gd name="T3" fmla="*/ 15 h 68"/>
                <a:gd name="T4" fmla="*/ 5 w 25"/>
                <a:gd name="T5" fmla="*/ 23 h 68"/>
                <a:gd name="T6" fmla="*/ 10 w 25"/>
                <a:gd name="T7" fmla="*/ 21 h 68"/>
                <a:gd name="T8" fmla="*/ 5 w 25"/>
                <a:gd name="T9" fmla="*/ 29 h 68"/>
                <a:gd name="T10" fmla="*/ 3 w 25"/>
                <a:gd name="T11" fmla="*/ 36 h 68"/>
                <a:gd name="T12" fmla="*/ 8 w 25"/>
                <a:gd name="T13" fmla="*/ 39 h 68"/>
                <a:gd name="T14" fmla="*/ 6 w 25"/>
                <a:gd name="T15" fmla="*/ 49 h 68"/>
                <a:gd name="T16" fmla="*/ 17 w 25"/>
                <a:gd name="T17" fmla="*/ 49 h 68"/>
                <a:gd name="T18" fmla="*/ 8 w 25"/>
                <a:gd name="T19" fmla="*/ 63 h 68"/>
                <a:gd name="T20" fmla="*/ 10 w 25"/>
                <a:gd name="T21" fmla="*/ 67 h 68"/>
                <a:gd name="T22" fmla="*/ 15 w 25"/>
                <a:gd name="T23" fmla="*/ 68 h 68"/>
                <a:gd name="T24" fmla="*/ 20 w 25"/>
                <a:gd name="T25" fmla="*/ 66 h 68"/>
                <a:gd name="T26" fmla="*/ 20 w 25"/>
                <a:gd name="T27" fmla="*/ 66 h 68"/>
                <a:gd name="T28" fmla="*/ 21 w 25"/>
                <a:gd name="T29" fmla="*/ 63 h 68"/>
                <a:gd name="T30" fmla="*/ 14 w 25"/>
                <a:gd name="T31" fmla="*/ 64 h 68"/>
                <a:gd name="T32" fmla="*/ 14 w 25"/>
                <a:gd name="T33" fmla="*/ 64 h 68"/>
                <a:gd name="T34" fmla="*/ 12 w 25"/>
                <a:gd name="T35" fmla="*/ 63 h 68"/>
                <a:gd name="T36" fmla="*/ 24 w 25"/>
                <a:gd name="T37" fmla="*/ 46 h 68"/>
                <a:gd name="T38" fmla="*/ 23 w 25"/>
                <a:gd name="T39" fmla="*/ 43 h 68"/>
                <a:gd name="T40" fmla="*/ 12 w 25"/>
                <a:gd name="T41" fmla="*/ 46 h 68"/>
                <a:gd name="T42" fmla="*/ 14 w 25"/>
                <a:gd name="T43" fmla="*/ 39 h 68"/>
                <a:gd name="T44" fmla="*/ 23 w 25"/>
                <a:gd name="T45" fmla="*/ 32 h 68"/>
                <a:gd name="T46" fmla="*/ 21 w 25"/>
                <a:gd name="T47" fmla="*/ 31 h 68"/>
                <a:gd name="T48" fmla="*/ 11 w 25"/>
                <a:gd name="T49" fmla="*/ 35 h 68"/>
                <a:gd name="T50" fmla="*/ 9 w 25"/>
                <a:gd name="T51" fmla="*/ 35 h 68"/>
                <a:gd name="T52" fmla="*/ 7 w 25"/>
                <a:gd name="T53" fmla="*/ 34 h 68"/>
                <a:gd name="T54" fmla="*/ 8 w 25"/>
                <a:gd name="T55" fmla="*/ 32 h 68"/>
                <a:gd name="T56" fmla="*/ 22 w 25"/>
                <a:gd name="T57" fmla="*/ 12 h 68"/>
                <a:gd name="T58" fmla="*/ 19 w 25"/>
                <a:gd name="T59" fmla="*/ 11 h 68"/>
                <a:gd name="T60" fmla="*/ 6 w 25"/>
                <a:gd name="T61" fmla="*/ 19 h 68"/>
                <a:gd name="T62" fmla="*/ 5 w 25"/>
                <a:gd name="T63" fmla="*/ 19 h 68"/>
                <a:gd name="T64" fmla="*/ 4 w 25"/>
                <a:gd name="T65" fmla="*/ 15 h 68"/>
                <a:gd name="T66" fmla="*/ 10 w 25"/>
                <a:gd name="T67" fmla="*/ 3 h 68"/>
                <a:gd name="T68" fmla="*/ 8 w 25"/>
                <a:gd name="T6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68">
                  <a:moveTo>
                    <a:pt x="8" y="0"/>
                  </a:moveTo>
                  <a:cubicBezTo>
                    <a:pt x="8" y="0"/>
                    <a:pt x="7" y="0"/>
                    <a:pt x="7" y="0"/>
                  </a:cubicBezTo>
                  <a:cubicBezTo>
                    <a:pt x="4" y="4"/>
                    <a:pt x="1" y="8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0" y="18"/>
                    <a:pt x="1" y="20"/>
                  </a:cubicBezTo>
                  <a:cubicBezTo>
                    <a:pt x="1" y="21"/>
                    <a:pt x="3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9" y="22"/>
                    <a:pt x="10" y="21"/>
                  </a:cubicBezTo>
                  <a:cubicBezTo>
                    <a:pt x="11" y="21"/>
                    <a:pt x="12" y="20"/>
                    <a:pt x="12" y="20"/>
                  </a:cubicBezTo>
                  <a:cubicBezTo>
                    <a:pt x="10" y="23"/>
                    <a:pt x="8" y="26"/>
                    <a:pt x="5" y="29"/>
                  </a:cubicBezTo>
                  <a:cubicBezTo>
                    <a:pt x="4" y="30"/>
                    <a:pt x="3" y="32"/>
                    <a:pt x="3" y="34"/>
                  </a:cubicBezTo>
                  <a:cubicBezTo>
                    <a:pt x="3" y="35"/>
                    <a:pt x="3" y="35"/>
                    <a:pt x="3" y="36"/>
                  </a:cubicBezTo>
                  <a:cubicBezTo>
                    <a:pt x="4" y="37"/>
                    <a:pt x="5" y="38"/>
                    <a:pt x="6" y="38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7" y="41"/>
                    <a:pt x="6" y="44"/>
                    <a:pt x="5" y="47"/>
                  </a:cubicBezTo>
                  <a:cubicBezTo>
                    <a:pt x="5" y="48"/>
                    <a:pt x="5" y="49"/>
                    <a:pt x="6" y="49"/>
                  </a:cubicBezTo>
                  <a:cubicBezTo>
                    <a:pt x="8" y="50"/>
                    <a:pt x="10" y="50"/>
                    <a:pt x="12" y="50"/>
                  </a:cubicBezTo>
                  <a:cubicBezTo>
                    <a:pt x="13" y="50"/>
                    <a:pt x="15" y="50"/>
                    <a:pt x="17" y="49"/>
                  </a:cubicBezTo>
                  <a:cubicBezTo>
                    <a:pt x="15" y="53"/>
                    <a:pt x="12" y="56"/>
                    <a:pt x="9" y="60"/>
                  </a:cubicBezTo>
                  <a:cubicBezTo>
                    <a:pt x="9" y="60"/>
                    <a:pt x="9" y="61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5"/>
                    <a:pt x="9" y="66"/>
                    <a:pt x="10" y="67"/>
                  </a:cubicBezTo>
                  <a:cubicBezTo>
                    <a:pt x="11" y="67"/>
                    <a:pt x="13" y="68"/>
                    <a:pt x="14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7" y="67"/>
                    <a:pt x="19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6"/>
                    <a:pt x="22" y="66"/>
                    <a:pt x="22" y="65"/>
                  </a:cubicBezTo>
                  <a:cubicBezTo>
                    <a:pt x="23" y="64"/>
                    <a:pt x="22" y="63"/>
                    <a:pt x="21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7" y="62"/>
                    <a:pt x="16" y="63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3" y="63"/>
                    <a:pt x="13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3"/>
                    <a:pt x="12" y="63"/>
                    <a:pt x="13" y="62"/>
                  </a:cubicBezTo>
                  <a:cubicBezTo>
                    <a:pt x="17" y="57"/>
                    <a:pt x="20" y="51"/>
                    <a:pt x="24" y="46"/>
                  </a:cubicBezTo>
                  <a:cubicBezTo>
                    <a:pt x="25" y="45"/>
                    <a:pt x="25" y="44"/>
                    <a:pt x="24" y="43"/>
                  </a:cubicBezTo>
                  <a:cubicBezTo>
                    <a:pt x="24" y="43"/>
                    <a:pt x="23" y="43"/>
                    <a:pt x="23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9" y="45"/>
                    <a:pt x="15" y="46"/>
                    <a:pt x="12" y="46"/>
                  </a:cubicBezTo>
                  <a:cubicBezTo>
                    <a:pt x="11" y="46"/>
                    <a:pt x="10" y="46"/>
                    <a:pt x="9" y="46"/>
                  </a:cubicBezTo>
                  <a:cubicBezTo>
                    <a:pt x="10" y="43"/>
                    <a:pt x="12" y="41"/>
                    <a:pt x="14" y="39"/>
                  </a:cubicBezTo>
                  <a:cubicBezTo>
                    <a:pt x="17" y="38"/>
                    <a:pt x="20" y="37"/>
                    <a:pt x="23" y="34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1"/>
                    <a:pt x="22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7" y="32"/>
                    <a:pt x="15" y="33"/>
                    <a:pt x="12" y="35"/>
                  </a:cubicBezTo>
                  <a:cubicBezTo>
                    <a:pt x="12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5"/>
                    <a:pt x="9" y="35"/>
                    <a:pt x="9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3"/>
                    <a:pt x="8" y="32"/>
                  </a:cubicBezTo>
                  <a:cubicBezTo>
                    <a:pt x="13" y="26"/>
                    <a:pt x="17" y="20"/>
                    <a:pt x="22" y="14"/>
                  </a:cubicBezTo>
                  <a:cubicBezTo>
                    <a:pt x="22" y="13"/>
                    <a:pt x="22" y="12"/>
                    <a:pt x="22" y="12"/>
                  </a:cubicBezTo>
                  <a:cubicBezTo>
                    <a:pt x="21" y="11"/>
                    <a:pt x="21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6" y="13"/>
                    <a:pt x="12" y="16"/>
                    <a:pt x="8" y="18"/>
                  </a:cubicBezTo>
                  <a:cubicBezTo>
                    <a:pt x="7" y="18"/>
                    <a:pt x="6" y="19"/>
                    <a:pt x="6" y="19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5" y="10"/>
                    <a:pt x="7" y="6"/>
                    <a:pt x="10" y="3"/>
                  </a:cubicBezTo>
                  <a:cubicBezTo>
                    <a:pt x="10" y="2"/>
                    <a:pt x="10" y="1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4" name="Freeform 846"/>
            <p:cNvSpPr>
              <a:spLocks/>
            </p:cNvSpPr>
            <p:nvPr/>
          </p:nvSpPr>
          <p:spPr bwMode="auto">
            <a:xfrm>
              <a:off x="5045" y="2532"/>
              <a:ext cx="59" cy="161"/>
            </a:xfrm>
            <a:custGeom>
              <a:avLst/>
              <a:gdLst>
                <a:gd name="T0" fmla="*/ 7 w 25"/>
                <a:gd name="T1" fmla="*/ 0 h 68"/>
                <a:gd name="T2" fmla="*/ 0 w 25"/>
                <a:gd name="T3" fmla="*/ 15 h 68"/>
                <a:gd name="T4" fmla="*/ 5 w 25"/>
                <a:gd name="T5" fmla="*/ 23 h 68"/>
                <a:gd name="T6" fmla="*/ 11 w 25"/>
                <a:gd name="T7" fmla="*/ 21 h 68"/>
                <a:gd name="T8" fmla="*/ 6 w 25"/>
                <a:gd name="T9" fmla="*/ 29 h 68"/>
                <a:gd name="T10" fmla="*/ 4 w 25"/>
                <a:gd name="T11" fmla="*/ 36 h 68"/>
                <a:gd name="T12" fmla="*/ 9 w 25"/>
                <a:gd name="T13" fmla="*/ 39 h 68"/>
                <a:gd name="T14" fmla="*/ 7 w 25"/>
                <a:gd name="T15" fmla="*/ 49 h 68"/>
                <a:gd name="T16" fmla="*/ 18 w 25"/>
                <a:gd name="T17" fmla="*/ 49 h 68"/>
                <a:gd name="T18" fmla="*/ 9 w 25"/>
                <a:gd name="T19" fmla="*/ 63 h 68"/>
                <a:gd name="T20" fmla="*/ 11 w 25"/>
                <a:gd name="T21" fmla="*/ 67 h 68"/>
                <a:gd name="T22" fmla="*/ 16 w 25"/>
                <a:gd name="T23" fmla="*/ 68 h 68"/>
                <a:gd name="T24" fmla="*/ 20 w 25"/>
                <a:gd name="T25" fmla="*/ 66 h 68"/>
                <a:gd name="T26" fmla="*/ 21 w 25"/>
                <a:gd name="T27" fmla="*/ 66 h 68"/>
                <a:gd name="T28" fmla="*/ 21 w 25"/>
                <a:gd name="T29" fmla="*/ 63 h 68"/>
                <a:gd name="T30" fmla="*/ 15 w 25"/>
                <a:gd name="T31" fmla="*/ 64 h 68"/>
                <a:gd name="T32" fmla="*/ 15 w 25"/>
                <a:gd name="T33" fmla="*/ 64 h 68"/>
                <a:gd name="T34" fmla="*/ 13 w 25"/>
                <a:gd name="T35" fmla="*/ 63 h 68"/>
                <a:gd name="T36" fmla="*/ 25 w 25"/>
                <a:gd name="T37" fmla="*/ 46 h 68"/>
                <a:gd name="T38" fmla="*/ 23 w 25"/>
                <a:gd name="T39" fmla="*/ 43 h 68"/>
                <a:gd name="T40" fmla="*/ 12 w 25"/>
                <a:gd name="T41" fmla="*/ 46 h 68"/>
                <a:gd name="T42" fmla="*/ 14 w 25"/>
                <a:gd name="T43" fmla="*/ 39 h 68"/>
                <a:gd name="T44" fmla="*/ 23 w 25"/>
                <a:gd name="T45" fmla="*/ 32 h 68"/>
                <a:gd name="T46" fmla="*/ 21 w 25"/>
                <a:gd name="T47" fmla="*/ 31 h 68"/>
                <a:gd name="T48" fmla="*/ 11 w 25"/>
                <a:gd name="T49" fmla="*/ 35 h 68"/>
                <a:gd name="T50" fmla="*/ 10 w 25"/>
                <a:gd name="T51" fmla="*/ 35 h 68"/>
                <a:gd name="T52" fmla="*/ 8 w 25"/>
                <a:gd name="T53" fmla="*/ 34 h 68"/>
                <a:gd name="T54" fmla="*/ 9 w 25"/>
                <a:gd name="T55" fmla="*/ 32 h 68"/>
                <a:gd name="T56" fmla="*/ 22 w 25"/>
                <a:gd name="T57" fmla="*/ 12 h 68"/>
                <a:gd name="T58" fmla="*/ 20 w 25"/>
                <a:gd name="T59" fmla="*/ 11 h 68"/>
                <a:gd name="T60" fmla="*/ 6 w 25"/>
                <a:gd name="T61" fmla="*/ 19 h 68"/>
                <a:gd name="T62" fmla="*/ 6 w 25"/>
                <a:gd name="T63" fmla="*/ 19 h 68"/>
                <a:gd name="T64" fmla="*/ 4 w 25"/>
                <a:gd name="T65" fmla="*/ 15 h 68"/>
                <a:gd name="T66" fmla="*/ 10 w 25"/>
                <a:gd name="T67" fmla="*/ 3 h 68"/>
                <a:gd name="T68" fmla="*/ 9 w 25"/>
                <a:gd name="T6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68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4" y="4"/>
                    <a:pt x="2" y="8"/>
                    <a:pt x="1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1" y="18"/>
                    <a:pt x="1" y="20"/>
                  </a:cubicBezTo>
                  <a:cubicBezTo>
                    <a:pt x="2" y="21"/>
                    <a:pt x="4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8" y="23"/>
                    <a:pt x="10" y="22"/>
                    <a:pt x="11" y="21"/>
                  </a:cubicBezTo>
                  <a:cubicBezTo>
                    <a:pt x="12" y="21"/>
                    <a:pt x="12" y="20"/>
                    <a:pt x="13" y="20"/>
                  </a:cubicBezTo>
                  <a:cubicBezTo>
                    <a:pt x="11" y="23"/>
                    <a:pt x="8" y="26"/>
                    <a:pt x="6" y="29"/>
                  </a:cubicBezTo>
                  <a:cubicBezTo>
                    <a:pt x="5" y="30"/>
                    <a:pt x="4" y="32"/>
                    <a:pt x="4" y="34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5" y="37"/>
                    <a:pt x="6" y="38"/>
                    <a:pt x="6" y="38"/>
                  </a:cubicBezTo>
                  <a:cubicBezTo>
                    <a:pt x="7" y="39"/>
                    <a:pt x="8" y="39"/>
                    <a:pt x="9" y="39"/>
                  </a:cubicBezTo>
                  <a:cubicBezTo>
                    <a:pt x="7" y="41"/>
                    <a:pt x="6" y="44"/>
                    <a:pt x="6" y="47"/>
                  </a:cubicBezTo>
                  <a:cubicBezTo>
                    <a:pt x="5" y="48"/>
                    <a:pt x="6" y="49"/>
                    <a:pt x="7" y="49"/>
                  </a:cubicBezTo>
                  <a:cubicBezTo>
                    <a:pt x="9" y="50"/>
                    <a:pt x="11" y="50"/>
                    <a:pt x="12" y="50"/>
                  </a:cubicBezTo>
                  <a:cubicBezTo>
                    <a:pt x="14" y="50"/>
                    <a:pt x="16" y="50"/>
                    <a:pt x="18" y="49"/>
                  </a:cubicBezTo>
                  <a:cubicBezTo>
                    <a:pt x="15" y="53"/>
                    <a:pt x="13" y="56"/>
                    <a:pt x="10" y="60"/>
                  </a:cubicBezTo>
                  <a:cubicBezTo>
                    <a:pt x="10" y="60"/>
                    <a:pt x="9" y="61"/>
                    <a:pt x="9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5"/>
                    <a:pt x="10" y="66"/>
                    <a:pt x="11" y="67"/>
                  </a:cubicBezTo>
                  <a:cubicBezTo>
                    <a:pt x="12" y="67"/>
                    <a:pt x="13" y="68"/>
                    <a:pt x="15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8" y="67"/>
                    <a:pt x="19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2" y="66"/>
                    <a:pt x="23" y="66"/>
                    <a:pt x="23" y="65"/>
                  </a:cubicBezTo>
                  <a:cubicBezTo>
                    <a:pt x="23" y="64"/>
                    <a:pt x="23" y="63"/>
                    <a:pt x="21" y="63"/>
                  </a:cubicBezTo>
                  <a:cubicBezTo>
                    <a:pt x="21" y="62"/>
                    <a:pt x="21" y="62"/>
                    <a:pt x="20" y="62"/>
                  </a:cubicBezTo>
                  <a:cubicBezTo>
                    <a:pt x="18" y="62"/>
                    <a:pt x="16" y="63"/>
                    <a:pt x="15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4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2"/>
                  </a:cubicBezTo>
                  <a:cubicBezTo>
                    <a:pt x="17" y="57"/>
                    <a:pt x="21" y="51"/>
                    <a:pt x="25" y="46"/>
                  </a:cubicBezTo>
                  <a:cubicBezTo>
                    <a:pt x="25" y="45"/>
                    <a:pt x="25" y="44"/>
                    <a:pt x="25" y="43"/>
                  </a:cubicBezTo>
                  <a:cubicBezTo>
                    <a:pt x="24" y="43"/>
                    <a:pt x="24" y="43"/>
                    <a:pt x="23" y="43"/>
                  </a:cubicBezTo>
                  <a:cubicBezTo>
                    <a:pt x="23" y="43"/>
                    <a:pt x="23" y="43"/>
                    <a:pt x="22" y="43"/>
                  </a:cubicBezTo>
                  <a:cubicBezTo>
                    <a:pt x="19" y="45"/>
                    <a:pt x="16" y="46"/>
                    <a:pt x="12" y="46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1" y="43"/>
                    <a:pt x="13" y="41"/>
                    <a:pt x="14" y="39"/>
                  </a:cubicBezTo>
                  <a:cubicBezTo>
                    <a:pt x="18" y="38"/>
                    <a:pt x="21" y="37"/>
                    <a:pt x="23" y="34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1"/>
                    <a:pt x="22" y="31"/>
                    <a:pt x="22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18" y="32"/>
                    <a:pt x="15" y="33"/>
                    <a:pt x="13" y="35"/>
                  </a:cubicBezTo>
                  <a:cubicBezTo>
                    <a:pt x="12" y="35"/>
                    <a:pt x="12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0" y="35"/>
                    <a:pt x="10" y="35"/>
                  </a:cubicBezTo>
                  <a:cubicBezTo>
                    <a:pt x="9" y="35"/>
                    <a:pt x="9" y="35"/>
                    <a:pt x="8" y="35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3"/>
                    <a:pt x="9" y="32"/>
                  </a:cubicBezTo>
                  <a:cubicBezTo>
                    <a:pt x="13" y="26"/>
                    <a:pt x="18" y="20"/>
                    <a:pt x="23" y="14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1"/>
                    <a:pt x="20" y="11"/>
                    <a:pt x="20" y="11"/>
                  </a:cubicBezTo>
                  <a:cubicBezTo>
                    <a:pt x="16" y="13"/>
                    <a:pt x="12" y="16"/>
                    <a:pt x="9" y="18"/>
                  </a:cubicBezTo>
                  <a:cubicBezTo>
                    <a:pt x="8" y="18"/>
                    <a:pt x="7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7"/>
                    <a:pt x="4" y="16"/>
                    <a:pt x="4" y="15"/>
                  </a:cubicBezTo>
                  <a:cubicBezTo>
                    <a:pt x="4" y="15"/>
                    <a:pt x="4" y="14"/>
                    <a:pt x="5" y="13"/>
                  </a:cubicBezTo>
                  <a:cubicBezTo>
                    <a:pt x="6" y="10"/>
                    <a:pt x="8" y="6"/>
                    <a:pt x="10" y="3"/>
                  </a:cubicBezTo>
                  <a:cubicBezTo>
                    <a:pt x="11" y="2"/>
                    <a:pt x="11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5" name="Freeform 847"/>
            <p:cNvSpPr>
              <a:spLocks noEditPoints="1"/>
            </p:cNvSpPr>
            <p:nvPr/>
          </p:nvSpPr>
          <p:spPr bwMode="auto">
            <a:xfrm>
              <a:off x="2742" y="2913"/>
              <a:ext cx="236" cy="225"/>
            </a:xfrm>
            <a:custGeom>
              <a:avLst/>
              <a:gdLst>
                <a:gd name="T0" fmla="*/ 51 w 100"/>
                <a:gd name="T1" fmla="*/ 88 h 95"/>
                <a:gd name="T2" fmla="*/ 11 w 100"/>
                <a:gd name="T3" fmla="*/ 35 h 95"/>
                <a:gd name="T4" fmla="*/ 49 w 100"/>
                <a:gd name="T5" fmla="*/ 6 h 95"/>
                <a:gd name="T6" fmla="*/ 89 w 100"/>
                <a:gd name="T7" fmla="*/ 59 h 95"/>
                <a:gd name="T8" fmla="*/ 51 w 100"/>
                <a:gd name="T9" fmla="*/ 88 h 95"/>
                <a:gd name="T10" fmla="*/ 49 w 100"/>
                <a:gd name="T11" fmla="*/ 0 h 95"/>
                <a:gd name="T12" fmla="*/ 5 w 100"/>
                <a:gd name="T13" fmla="*/ 33 h 95"/>
                <a:gd name="T14" fmla="*/ 11 w 100"/>
                <a:gd name="T15" fmla="*/ 75 h 95"/>
                <a:gd name="T16" fmla="*/ 51 w 100"/>
                <a:gd name="T17" fmla="*/ 95 h 95"/>
                <a:gd name="T18" fmla="*/ 95 w 100"/>
                <a:gd name="T19" fmla="*/ 61 h 95"/>
                <a:gd name="T20" fmla="*/ 89 w 100"/>
                <a:gd name="T21" fmla="*/ 19 h 95"/>
                <a:gd name="T22" fmla="*/ 49 w 100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0" h="95">
                  <a:moveTo>
                    <a:pt x="51" y="88"/>
                  </a:moveTo>
                  <a:cubicBezTo>
                    <a:pt x="26" y="88"/>
                    <a:pt x="1" y="67"/>
                    <a:pt x="11" y="35"/>
                  </a:cubicBezTo>
                  <a:cubicBezTo>
                    <a:pt x="17" y="14"/>
                    <a:pt x="33" y="6"/>
                    <a:pt x="49" y="6"/>
                  </a:cubicBezTo>
                  <a:cubicBezTo>
                    <a:pt x="74" y="6"/>
                    <a:pt x="99" y="27"/>
                    <a:pt x="89" y="59"/>
                  </a:cubicBezTo>
                  <a:cubicBezTo>
                    <a:pt x="83" y="80"/>
                    <a:pt x="67" y="88"/>
                    <a:pt x="51" y="88"/>
                  </a:cubicBezTo>
                  <a:moveTo>
                    <a:pt x="49" y="0"/>
                  </a:moveTo>
                  <a:cubicBezTo>
                    <a:pt x="28" y="0"/>
                    <a:pt x="11" y="12"/>
                    <a:pt x="5" y="33"/>
                  </a:cubicBezTo>
                  <a:cubicBezTo>
                    <a:pt x="0" y="48"/>
                    <a:pt x="2" y="63"/>
                    <a:pt x="11" y="75"/>
                  </a:cubicBezTo>
                  <a:cubicBezTo>
                    <a:pt x="20" y="87"/>
                    <a:pt x="35" y="95"/>
                    <a:pt x="51" y="95"/>
                  </a:cubicBezTo>
                  <a:cubicBezTo>
                    <a:pt x="72" y="95"/>
                    <a:pt x="88" y="82"/>
                    <a:pt x="95" y="61"/>
                  </a:cubicBezTo>
                  <a:cubicBezTo>
                    <a:pt x="100" y="46"/>
                    <a:pt x="98" y="31"/>
                    <a:pt x="89" y="19"/>
                  </a:cubicBezTo>
                  <a:cubicBezTo>
                    <a:pt x="80" y="7"/>
                    <a:pt x="65" y="0"/>
                    <a:pt x="4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6" name="Freeform 848"/>
            <p:cNvSpPr>
              <a:spLocks noEditPoints="1"/>
            </p:cNvSpPr>
            <p:nvPr/>
          </p:nvSpPr>
          <p:spPr bwMode="auto">
            <a:xfrm>
              <a:off x="2661" y="2875"/>
              <a:ext cx="369" cy="473"/>
            </a:xfrm>
            <a:custGeom>
              <a:avLst/>
              <a:gdLst>
                <a:gd name="T0" fmla="*/ 13 w 156"/>
                <a:gd name="T1" fmla="*/ 191 h 200"/>
                <a:gd name="T2" fmla="*/ 15 w 156"/>
                <a:gd name="T3" fmla="*/ 191 h 200"/>
                <a:gd name="T4" fmla="*/ 21 w 156"/>
                <a:gd name="T5" fmla="*/ 194 h 200"/>
                <a:gd name="T6" fmla="*/ 21 w 156"/>
                <a:gd name="T7" fmla="*/ 162 h 200"/>
                <a:gd name="T8" fmla="*/ 33 w 156"/>
                <a:gd name="T9" fmla="*/ 141 h 200"/>
                <a:gd name="T10" fmla="*/ 44 w 156"/>
                <a:gd name="T11" fmla="*/ 144 h 200"/>
                <a:gd name="T12" fmla="*/ 40 w 156"/>
                <a:gd name="T13" fmla="*/ 146 h 200"/>
                <a:gd name="T14" fmla="*/ 47 w 156"/>
                <a:gd name="T15" fmla="*/ 146 h 200"/>
                <a:gd name="T16" fmla="*/ 49 w 156"/>
                <a:gd name="T17" fmla="*/ 148 h 200"/>
                <a:gd name="T18" fmla="*/ 48 w 156"/>
                <a:gd name="T19" fmla="*/ 148 h 200"/>
                <a:gd name="T20" fmla="*/ 39 w 156"/>
                <a:gd name="T21" fmla="*/ 155 h 200"/>
                <a:gd name="T22" fmla="*/ 45 w 156"/>
                <a:gd name="T23" fmla="*/ 156 h 200"/>
                <a:gd name="T24" fmla="*/ 35 w 156"/>
                <a:gd name="T25" fmla="*/ 159 h 200"/>
                <a:gd name="T26" fmla="*/ 43 w 156"/>
                <a:gd name="T27" fmla="*/ 159 h 200"/>
                <a:gd name="T28" fmla="*/ 40 w 156"/>
                <a:gd name="T29" fmla="*/ 161 h 200"/>
                <a:gd name="T30" fmla="*/ 32 w 156"/>
                <a:gd name="T31" fmla="*/ 169 h 200"/>
                <a:gd name="T32" fmla="*/ 38 w 156"/>
                <a:gd name="T33" fmla="*/ 169 h 200"/>
                <a:gd name="T34" fmla="*/ 27 w 156"/>
                <a:gd name="T35" fmla="*/ 173 h 200"/>
                <a:gd name="T36" fmla="*/ 37 w 156"/>
                <a:gd name="T37" fmla="*/ 171 h 200"/>
                <a:gd name="T38" fmla="*/ 34 w 156"/>
                <a:gd name="T39" fmla="*/ 177 h 200"/>
                <a:gd name="T40" fmla="*/ 24 w 156"/>
                <a:gd name="T41" fmla="*/ 180 h 200"/>
                <a:gd name="T42" fmla="*/ 33 w 156"/>
                <a:gd name="T43" fmla="*/ 179 h 200"/>
                <a:gd name="T44" fmla="*/ 30 w 156"/>
                <a:gd name="T45" fmla="*/ 183 h 200"/>
                <a:gd name="T46" fmla="*/ 21 w 156"/>
                <a:gd name="T47" fmla="*/ 189 h 200"/>
                <a:gd name="T48" fmla="*/ 28 w 156"/>
                <a:gd name="T49" fmla="*/ 188 h 200"/>
                <a:gd name="T50" fmla="*/ 25 w 156"/>
                <a:gd name="T51" fmla="*/ 193 h 200"/>
                <a:gd name="T52" fmla="*/ 24 w 156"/>
                <a:gd name="T53" fmla="*/ 193 h 200"/>
                <a:gd name="T54" fmla="*/ 15 w 156"/>
                <a:gd name="T55" fmla="*/ 187 h 200"/>
                <a:gd name="T56" fmla="*/ 7 w 156"/>
                <a:gd name="T57" fmla="*/ 187 h 200"/>
                <a:gd name="T58" fmla="*/ 7 w 156"/>
                <a:gd name="T59" fmla="*/ 188 h 200"/>
                <a:gd name="T60" fmla="*/ 7 w 156"/>
                <a:gd name="T61" fmla="*/ 185 h 200"/>
                <a:gd name="T62" fmla="*/ 7 w 156"/>
                <a:gd name="T63" fmla="*/ 185 h 200"/>
                <a:gd name="T64" fmla="*/ 43 w 156"/>
                <a:gd name="T65" fmla="*/ 137 h 200"/>
                <a:gd name="T66" fmla="*/ 46 w 156"/>
                <a:gd name="T67" fmla="*/ 123 h 200"/>
                <a:gd name="T68" fmla="*/ 49 w 156"/>
                <a:gd name="T69" fmla="*/ 115 h 200"/>
                <a:gd name="T70" fmla="*/ 49 w 156"/>
                <a:gd name="T71" fmla="*/ 140 h 200"/>
                <a:gd name="T72" fmla="*/ 50 w 156"/>
                <a:gd name="T73" fmla="*/ 108 h 200"/>
                <a:gd name="T74" fmla="*/ 50 w 156"/>
                <a:gd name="T75" fmla="*/ 108 h 200"/>
                <a:gd name="T76" fmla="*/ 82 w 156"/>
                <a:gd name="T77" fmla="*/ 6 h 200"/>
                <a:gd name="T78" fmla="*/ 86 w 156"/>
                <a:gd name="T79" fmla="*/ 120 h 200"/>
                <a:gd name="T80" fmla="*/ 28 w 156"/>
                <a:gd name="T81" fmla="*/ 35 h 200"/>
                <a:gd name="T82" fmla="*/ 44 w 156"/>
                <a:gd name="T83" fmla="*/ 111 h 200"/>
                <a:gd name="T84" fmla="*/ 33 w 156"/>
                <a:gd name="T85" fmla="*/ 135 h 200"/>
                <a:gd name="T86" fmla="*/ 27 w 156"/>
                <a:gd name="T87" fmla="*/ 136 h 200"/>
                <a:gd name="T88" fmla="*/ 27 w 156"/>
                <a:gd name="T89" fmla="*/ 136 h 200"/>
                <a:gd name="T90" fmla="*/ 27 w 156"/>
                <a:gd name="T91" fmla="*/ 137 h 200"/>
                <a:gd name="T92" fmla="*/ 3 w 156"/>
                <a:gd name="T93" fmla="*/ 179 h 200"/>
                <a:gd name="T94" fmla="*/ 2 w 156"/>
                <a:gd name="T95" fmla="*/ 182 h 200"/>
                <a:gd name="T96" fmla="*/ 0 w 156"/>
                <a:gd name="T97" fmla="*/ 188 h 200"/>
                <a:gd name="T98" fmla="*/ 1 w 156"/>
                <a:gd name="T99" fmla="*/ 190 h 200"/>
                <a:gd name="T100" fmla="*/ 13 w 156"/>
                <a:gd name="T101" fmla="*/ 198 h 200"/>
                <a:gd name="T102" fmla="*/ 28 w 156"/>
                <a:gd name="T103" fmla="*/ 199 h 200"/>
                <a:gd name="T104" fmla="*/ 32 w 156"/>
                <a:gd name="T105" fmla="*/ 194 h 200"/>
                <a:gd name="T106" fmla="*/ 56 w 156"/>
                <a:gd name="T107" fmla="*/ 148 h 200"/>
                <a:gd name="T108" fmla="*/ 56 w 156"/>
                <a:gd name="T109" fmla="*/ 148 h 200"/>
                <a:gd name="T110" fmla="*/ 56 w 156"/>
                <a:gd name="T111" fmla="*/ 148 h 200"/>
                <a:gd name="T112" fmla="*/ 66 w 156"/>
                <a:gd name="T113" fmla="*/ 123 h 200"/>
                <a:gd name="T114" fmla="*/ 140 w 156"/>
                <a:gd name="T115" fmla="*/ 91 h 200"/>
                <a:gd name="T116" fmla="*/ 82 w 156"/>
                <a:gd name="T1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6" h="200">
                  <a:moveTo>
                    <a:pt x="21" y="194"/>
                  </a:moveTo>
                  <a:cubicBezTo>
                    <a:pt x="18" y="194"/>
                    <a:pt x="15" y="193"/>
                    <a:pt x="13" y="191"/>
                  </a:cubicBezTo>
                  <a:cubicBezTo>
                    <a:pt x="12" y="191"/>
                    <a:pt x="11" y="190"/>
                    <a:pt x="10" y="190"/>
                  </a:cubicBezTo>
                  <a:cubicBezTo>
                    <a:pt x="12" y="190"/>
                    <a:pt x="13" y="190"/>
                    <a:pt x="15" y="191"/>
                  </a:cubicBezTo>
                  <a:cubicBezTo>
                    <a:pt x="16" y="191"/>
                    <a:pt x="17" y="191"/>
                    <a:pt x="18" y="191"/>
                  </a:cubicBezTo>
                  <a:cubicBezTo>
                    <a:pt x="19" y="192"/>
                    <a:pt x="20" y="193"/>
                    <a:pt x="21" y="194"/>
                  </a:cubicBezTo>
                  <a:moveTo>
                    <a:pt x="7" y="185"/>
                  </a:moveTo>
                  <a:cubicBezTo>
                    <a:pt x="13" y="175"/>
                    <a:pt x="17" y="169"/>
                    <a:pt x="21" y="162"/>
                  </a:cubicBezTo>
                  <a:cubicBezTo>
                    <a:pt x="25" y="156"/>
                    <a:pt x="28" y="150"/>
                    <a:pt x="32" y="141"/>
                  </a:cubicBezTo>
                  <a:cubicBezTo>
                    <a:pt x="32" y="141"/>
                    <a:pt x="33" y="141"/>
                    <a:pt x="33" y="141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6" y="141"/>
                    <a:pt x="40" y="142"/>
                    <a:pt x="44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5"/>
                    <a:pt x="41" y="146"/>
                    <a:pt x="40" y="146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3" y="148"/>
                    <a:pt x="45" y="147"/>
                    <a:pt x="47" y="14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8" y="147"/>
                    <a:pt x="49" y="148"/>
                    <a:pt x="49" y="148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44" y="149"/>
                    <a:pt x="41" y="151"/>
                    <a:pt x="37" y="152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1" y="154"/>
                    <a:pt x="44" y="153"/>
                    <a:pt x="47" y="151"/>
                  </a:cubicBezTo>
                  <a:cubicBezTo>
                    <a:pt x="46" y="153"/>
                    <a:pt x="45" y="154"/>
                    <a:pt x="45" y="156"/>
                  </a:cubicBezTo>
                  <a:cubicBezTo>
                    <a:pt x="44" y="155"/>
                    <a:pt x="44" y="155"/>
                    <a:pt x="44" y="155"/>
                  </a:cubicBezTo>
                  <a:cubicBezTo>
                    <a:pt x="41" y="156"/>
                    <a:pt x="38" y="158"/>
                    <a:pt x="35" y="159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8" y="161"/>
                    <a:pt x="41" y="160"/>
                    <a:pt x="43" y="159"/>
                  </a:cubicBezTo>
                  <a:cubicBezTo>
                    <a:pt x="42" y="160"/>
                    <a:pt x="42" y="162"/>
                    <a:pt x="41" y="163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7" y="163"/>
                    <a:pt x="33" y="164"/>
                    <a:pt x="30" y="166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4" y="167"/>
                    <a:pt x="37" y="166"/>
                    <a:pt x="40" y="165"/>
                  </a:cubicBezTo>
                  <a:cubicBezTo>
                    <a:pt x="40" y="166"/>
                    <a:pt x="39" y="167"/>
                    <a:pt x="38" y="169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4" y="168"/>
                    <a:pt x="30" y="170"/>
                    <a:pt x="27" y="173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31" y="173"/>
                    <a:pt x="34" y="172"/>
                    <a:pt x="37" y="171"/>
                  </a:cubicBezTo>
                  <a:cubicBezTo>
                    <a:pt x="36" y="172"/>
                    <a:pt x="36" y="174"/>
                    <a:pt x="35" y="175"/>
                  </a:cubicBezTo>
                  <a:cubicBezTo>
                    <a:pt x="35" y="176"/>
                    <a:pt x="34" y="176"/>
                    <a:pt x="34" y="177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0" y="177"/>
                    <a:pt x="27" y="178"/>
                    <a:pt x="24" y="180"/>
                  </a:cubicBezTo>
                  <a:cubicBezTo>
                    <a:pt x="26" y="183"/>
                    <a:pt x="26" y="183"/>
                    <a:pt x="26" y="183"/>
                  </a:cubicBezTo>
                  <a:cubicBezTo>
                    <a:pt x="28" y="181"/>
                    <a:pt x="31" y="180"/>
                    <a:pt x="33" y="179"/>
                  </a:cubicBezTo>
                  <a:cubicBezTo>
                    <a:pt x="32" y="181"/>
                    <a:pt x="31" y="183"/>
                    <a:pt x="30" y="185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6" y="184"/>
                    <a:pt x="23" y="185"/>
                    <a:pt x="20" y="186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4" y="188"/>
                    <a:pt x="27" y="187"/>
                    <a:pt x="29" y="186"/>
                  </a:cubicBezTo>
                  <a:cubicBezTo>
                    <a:pt x="29" y="187"/>
                    <a:pt x="28" y="187"/>
                    <a:pt x="28" y="188"/>
                  </a:cubicBezTo>
                  <a:cubicBezTo>
                    <a:pt x="27" y="190"/>
                    <a:pt x="26" y="191"/>
                    <a:pt x="26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4" y="193"/>
                    <a:pt x="24" y="193"/>
                    <a:pt x="24" y="193"/>
                  </a:cubicBezTo>
                  <a:cubicBezTo>
                    <a:pt x="23" y="192"/>
                    <a:pt x="22" y="190"/>
                    <a:pt x="20" y="188"/>
                  </a:cubicBezTo>
                  <a:cubicBezTo>
                    <a:pt x="18" y="188"/>
                    <a:pt x="16" y="188"/>
                    <a:pt x="15" y="187"/>
                  </a:cubicBezTo>
                  <a:cubicBezTo>
                    <a:pt x="13" y="187"/>
                    <a:pt x="11" y="187"/>
                    <a:pt x="8" y="18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8"/>
                    <a:pt x="7" y="188"/>
                    <a:pt x="7" y="188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7"/>
                    <a:pt x="7" y="186"/>
                    <a:pt x="7" y="185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7" y="185"/>
                    <a:pt x="7" y="185"/>
                    <a:pt x="7" y="185"/>
                  </a:cubicBezTo>
                  <a:moveTo>
                    <a:pt x="49" y="140"/>
                  </a:moveTo>
                  <a:cubicBezTo>
                    <a:pt x="47" y="139"/>
                    <a:pt x="45" y="138"/>
                    <a:pt x="43" y="137"/>
                  </a:cubicBezTo>
                  <a:cubicBezTo>
                    <a:pt x="42" y="136"/>
                    <a:pt x="41" y="136"/>
                    <a:pt x="40" y="136"/>
                  </a:cubicBezTo>
                  <a:cubicBezTo>
                    <a:pt x="42" y="132"/>
                    <a:pt x="44" y="127"/>
                    <a:pt x="46" y="123"/>
                  </a:cubicBezTo>
                  <a:cubicBezTo>
                    <a:pt x="47" y="120"/>
                    <a:pt x="49" y="117"/>
                    <a:pt x="49" y="115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53" y="117"/>
                    <a:pt x="56" y="119"/>
                    <a:pt x="60" y="121"/>
                  </a:cubicBezTo>
                  <a:cubicBezTo>
                    <a:pt x="56" y="127"/>
                    <a:pt x="52" y="133"/>
                    <a:pt x="49" y="140"/>
                  </a:cubicBezTo>
                  <a:moveTo>
                    <a:pt x="86" y="120"/>
                  </a:moveTo>
                  <a:cubicBezTo>
                    <a:pt x="73" y="120"/>
                    <a:pt x="61" y="115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30" y="94"/>
                    <a:pt x="19" y="67"/>
                    <a:pt x="34" y="38"/>
                  </a:cubicBezTo>
                  <a:cubicBezTo>
                    <a:pt x="45" y="16"/>
                    <a:pt x="63" y="6"/>
                    <a:pt x="82" y="6"/>
                  </a:cubicBezTo>
                  <a:cubicBezTo>
                    <a:pt x="119" y="6"/>
                    <a:pt x="156" y="43"/>
                    <a:pt x="134" y="88"/>
                  </a:cubicBezTo>
                  <a:cubicBezTo>
                    <a:pt x="123" y="110"/>
                    <a:pt x="104" y="120"/>
                    <a:pt x="86" y="120"/>
                  </a:cubicBezTo>
                  <a:moveTo>
                    <a:pt x="82" y="0"/>
                  </a:moveTo>
                  <a:cubicBezTo>
                    <a:pt x="59" y="0"/>
                    <a:pt x="39" y="13"/>
                    <a:pt x="28" y="35"/>
                  </a:cubicBezTo>
                  <a:cubicBezTo>
                    <a:pt x="18" y="56"/>
                    <a:pt x="18" y="77"/>
                    <a:pt x="29" y="95"/>
                  </a:cubicBezTo>
                  <a:cubicBezTo>
                    <a:pt x="33" y="101"/>
                    <a:pt x="38" y="107"/>
                    <a:pt x="44" y="111"/>
                  </a:cubicBezTo>
                  <a:cubicBezTo>
                    <a:pt x="43" y="114"/>
                    <a:pt x="42" y="117"/>
                    <a:pt x="40" y="121"/>
                  </a:cubicBezTo>
                  <a:cubicBezTo>
                    <a:pt x="38" y="126"/>
                    <a:pt x="35" y="131"/>
                    <a:pt x="33" y="135"/>
                  </a:cubicBezTo>
                  <a:cubicBezTo>
                    <a:pt x="32" y="135"/>
                    <a:pt x="31" y="135"/>
                    <a:pt x="30" y="135"/>
                  </a:cubicBezTo>
                  <a:cubicBezTo>
                    <a:pt x="29" y="135"/>
                    <a:pt x="28" y="136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3" y="147"/>
                    <a:pt x="19" y="153"/>
                    <a:pt x="16" y="159"/>
                  </a:cubicBezTo>
                  <a:cubicBezTo>
                    <a:pt x="12" y="165"/>
                    <a:pt x="8" y="171"/>
                    <a:pt x="3" y="179"/>
                  </a:cubicBezTo>
                  <a:cubicBezTo>
                    <a:pt x="3" y="180"/>
                    <a:pt x="3" y="180"/>
                    <a:pt x="3" y="180"/>
                  </a:cubicBezTo>
                  <a:cubicBezTo>
                    <a:pt x="2" y="180"/>
                    <a:pt x="2" y="181"/>
                    <a:pt x="2" y="182"/>
                  </a:cubicBezTo>
                  <a:cubicBezTo>
                    <a:pt x="1" y="182"/>
                    <a:pt x="1" y="184"/>
                    <a:pt x="1" y="185"/>
                  </a:cubicBezTo>
                  <a:cubicBezTo>
                    <a:pt x="0" y="186"/>
                    <a:pt x="0" y="187"/>
                    <a:pt x="0" y="188"/>
                  </a:cubicBezTo>
                  <a:cubicBezTo>
                    <a:pt x="0" y="188"/>
                    <a:pt x="0" y="188"/>
                    <a:pt x="0" y="189"/>
                  </a:cubicBezTo>
                  <a:cubicBezTo>
                    <a:pt x="1" y="189"/>
                    <a:pt x="1" y="190"/>
                    <a:pt x="1" y="190"/>
                  </a:cubicBezTo>
                  <a:cubicBezTo>
                    <a:pt x="2" y="192"/>
                    <a:pt x="3" y="193"/>
                    <a:pt x="5" y="194"/>
                  </a:cubicBezTo>
                  <a:cubicBezTo>
                    <a:pt x="7" y="196"/>
                    <a:pt x="10" y="197"/>
                    <a:pt x="13" y="198"/>
                  </a:cubicBezTo>
                  <a:cubicBezTo>
                    <a:pt x="16" y="199"/>
                    <a:pt x="19" y="200"/>
                    <a:pt x="22" y="200"/>
                  </a:cubicBezTo>
                  <a:cubicBezTo>
                    <a:pt x="24" y="200"/>
                    <a:pt x="26" y="200"/>
                    <a:pt x="28" y="199"/>
                  </a:cubicBezTo>
                  <a:cubicBezTo>
                    <a:pt x="29" y="198"/>
                    <a:pt x="29" y="198"/>
                    <a:pt x="29" y="197"/>
                  </a:cubicBezTo>
                  <a:cubicBezTo>
                    <a:pt x="30" y="196"/>
                    <a:pt x="31" y="195"/>
                    <a:pt x="32" y="194"/>
                  </a:cubicBezTo>
                  <a:cubicBezTo>
                    <a:pt x="35" y="189"/>
                    <a:pt x="39" y="181"/>
                    <a:pt x="43" y="172"/>
                  </a:cubicBezTo>
                  <a:cubicBezTo>
                    <a:pt x="48" y="164"/>
                    <a:pt x="52" y="155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5" y="147"/>
                    <a:pt x="55" y="145"/>
                    <a:pt x="54" y="144"/>
                  </a:cubicBezTo>
                  <a:cubicBezTo>
                    <a:pt x="58" y="136"/>
                    <a:pt x="61" y="130"/>
                    <a:pt x="66" y="123"/>
                  </a:cubicBezTo>
                  <a:cubicBezTo>
                    <a:pt x="72" y="125"/>
                    <a:pt x="79" y="126"/>
                    <a:pt x="86" y="126"/>
                  </a:cubicBezTo>
                  <a:cubicBezTo>
                    <a:pt x="109" y="126"/>
                    <a:pt x="129" y="113"/>
                    <a:pt x="140" y="91"/>
                  </a:cubicBezTo>
                  <a:cubicBezTo>
                    <a:pt x="150" y="70"/>
                    <a:pt x="149" y="49"/>
                    <a:pt x="138" y="31"/>
                  </a:cubicBezTo>
                  <a:cubicBezTo>
                    <a:pt x="127" y="12"/>
                    <a:pt x="105" y="0"/>
                    <a:pt x="8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7" name="Freeform 849"/>
            <p:cNvSpPr>
              <a:spLocks noEditPoints="1"/>
            </p:cNvSpPr>
            <p:nvPr/>
          </p:nvSpPr>
          <p:spPr bwMode="auto">
            <a:xfrm>
              <a:off x="2789" y="2946"/>
              <a:ext cx="111" cy="64"/>
            </a:xfrm>
            <a:custGeom>
              <a:avLst/>
              <a:gdLst>
                <a:gd name="T0" fmla="*/ 7 w 47"/>
                <a:gd name="T1" fmla="*/ 24 h 27"/>
                <a:gd name="T2" fmla="*/ 7 w 47"/>
                <a:gd name="T3" fmla="*/ 24 h 27"/>
                <a:gd name="T4" fmla="*/ 6 w 47"/>
                <a:gd name="T5" fmla="*/ 24 h 27"/>
                <a:gd name="T6" fmla="*/ 4 w 47"/>
                <a:gd name="T7" fmla="*/ 23 h 27"/>
                <a:gd name="T8" fmla="*/ 4 w 47"/>
                <a:gd name="T9" fmla="*/ 21 h 27"/>
                <a:gd name="T10" fmla="*/ 8 w 47"/>
                <a:gd name="T11" fmla="*/ 13 h 27"/>
                <a:gd name="T12" fmla="*/ 15 w 47"/>
                <a:gd name="T13" fmla="*/ 7 h 27"/>
                <a:gd name="T14" fmla="*/ 29 w 47"/>
                <a:gd name="T15" fmla="*/ 3 h 27"/>
                <a:gd name="T16" fmla="*/ 29 w 47"/>
                <a:gd name="T17" fmla="*/ 3 h 27"/>
                <a:gd name="T18" fmla="*/ 29 w 47"/>
                <a:gd name="T19" fmla="*/ 3 h 27"/>
                <a:gd name="T20" fmla="*/ 41 w 47"/>
                <a:gd name="T21" fmla="*/ 8 h 27"/>
                <a:gd name="T22" fmla="*/ 44 w 47"/>
                <a:gd name="T23" fmla="*/ 12 h 27"/>
                <a:gd name="T24" fmla="*/ 44 w 47"/>
                <a:gd name="T25" fmla="*/ 12 h 27"/>
                <a:gd name="T26" fmla="*/ 43 w 47"/>
                <a:gd name="T27" fmla="*/ 13 h 27"/>
                <a:gd name="T28" fmla="*/ 42 w 47"/>
                <a:gd name="T29" fmla="*/ 14 h 27"/>
                <a:gd name="T30" fmla="*/ 42 w 47"/>
                <a:gd name="T31" fmla="*/ 14 h 27"/>
                <a:gd name="T32" fmla="*/ 42 w 47"/>
                <a:gd name="T33" fmla="*/ 14 h 27"/>
                <a:gd name="T34" fmla="*/ 40 w 47"/>
                <a:gd name="T35" fmla="*/ 13 h 27"/>
                <a:gd name="T36" fmla="*/ 39 w 47"/>
                <a:gd name="T37" fmla="*/ 15 h 27"/>
                <a:gd name="T38" fmla="*/ 40 w 47"/>
                <a:gd name="T39" fmla="*/ 13 h 27"/>
                <a:gd name="T40" fmla="*/ 31 w 47"/>
                <a:gd name="T41" fmla="*/ 11 h 27"/>
                <a:gd name="T42" fmla="*/ 18 w 47"/>
                <a:gd name="T43" fmla="*/ 16 h 27"/>
                <a:gd name="T44" fmla="*/ 12 w 47"/>
                <a:gd name="T45" fmla="*/ 22 h 27"/>
                <a:gd name="T46" fmla="*/ 7 w 47"/>
                <a:gd name="T47" fmla="*/ 24 h 27"/>
                <a:gd name="T48" fmla="*/ 29 w 47"/>
                <a:gd name="T49" fmla="*/ 0 h 27"/>
                <a:gd name="T50" fmla="*/ 28 w 47"/>
                <a:gd name="T51" fmla="*/ 0 h 27"/>
                <a:gd name="T52" fmla="*/ 28 w 47"/>
                <a:gd name="T53" fmla="*/ 0 h 27"/>
                <a:gd name="T54" fmla="*/ 14 w 47"/>
                <a:gd name="T55" fmla="*/ 4 h 27"/>
                <a:gd name="T56" fmla="*/ 6 w 47"/>
                <a:gd name="T57" fmla="*/ 11 h 27"/>
                <a:gd name="T58" fmla="*/ 1 w 47"/>
                <a:gd name="T59" fmla="*/ 21 h 27"/>
                <a:gd name="T60" fmla="*/ 1 w 47"/>
                <a:gd name="T61" fmla="*/ 24 h 27"/>
                <a:gd name="T62" fmla="*/ 4 w 47"/>
                <a:gd name="T63" fmla="*/ 27 h 27"/>
                <a:gd name="T64" fmla="*/ 7 w 47"/>
                <a:gd name="T65" fmla="*/ 27 h 27"/>
                <a:gd name="T66" fmla="*/ 14 w 47"/>
                <a:gd name="T67" fmla="*/ 25 h 27"/>
                <a:gd name="T68" fmla="*/ 20 w 47"/>
                <a:gd name="T69" fmla="*/ 19 h 27"/>
                <a:gd name="T70" fmla="*/ 31 w 47"/>
                <a:gd name="T71" fmla="*/ 14 h 27"/>
                <a:gd name="T72" fmla="*/ 31 w 47"/>
                <a:gd name="T73" fmla="*/ 14 h 27"/>
                <a:gd name="T74" fmla="*/ 39 w 47"/>
                <a:gd name="T75" fmla="*/ 16 h 27"/>
                <a:gd name="T76" fmla="*/ 41 w 47"/>
                <a:gd name="T77" fmla="*/ 17 h 27"/>
                <a:gd name="T78" fmla="*/ 41 w 47"/>
                <a:gd name="T79" fmla="*/ 17 h 27"/>
                <a:gd name="T80" fmla="*/ 42 w 47"/>
                <a:gd name="T81" fmla="*/ 17 h 27"/>
                <a:gd name="T82" fmla="*/ 45 w 47"/>
                <a:gd name="T83" fmla="*/ 15 h 27"/>
                <a:gd name="T84" fmla="*/ 47 w 47"/>
                <a:gd name="T85" fmla="*/ 12 h 27"/>
                <a:gd name="T86" fmla="*/ 47 w 47"/>
                <a:gd name="T87" fmla="*/ 12 h 27"/>
                <a:gd name="T88" fmla="*/ 43 w 47"/>
                <a:gd name="T89" fmla="*/ 5 h 27"/>
                <a:gd name="T90" fmla="*/ 29 w 47"/>
                <a:gd name="T9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27"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4"/>
                    <a:pt x="4" y="23"/>
                    <a:pt x="4" y="23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4" y="19"/>
                    <a:pt x="6" y="15"/>
                    <a:pt x="8" y="13"/>
                  </a:cubicBezTo>
                  <a:cubicBezTo>
                    <a:pt x="11" y="10"/>
                    <a:pt x="14" y="8"/>
                    <a:pt x="15" y="7"/>
                  </a:cubicBezTo>
                  <a:cubicBezTo>
                    <a:pt x="19" y="5"/>
                    <a:pt x="24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3" y="3"/>
                    <a:pt x="38" y="5"/>
                    <a:pt x="41" y="8"/>
                  </a:cubicBezTo>
                  <a:cubicBezTo>
                    <a:pt x="43" y="9"/>
                    <a:pt x="44" y="10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3" y="13"/>
                    <a:pt x="43" y="13"/>
                  </a:cubicBezTo>
                  <a:cubicBezTo>
                    <a:pt x="43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1" y="14"/>
                    <a:pt x="41" y="14"/>
                    <a:pt x="40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2"/>
                    <a:pt x="34" y="11"/>
                    <a:pt x="31" y="11"/>
                  </a:cubicBezTo>
                  <a:cubicBezTo>
                    <a:pt x="26" y="11"/>
                    <a:pt x="21" y="13"/>
                    <a:pt x="18" y="16"/>
                  </a:cubicBezTo>
                  <a:cubicBezTo>
                    <a:pt x="16" y="18"/>
                    <a:pt x="14" y="21"/>
                    <a:pt x="12" y="22"/>
                  </a:cubicBezTo>
                  <a:cubicBezTo>
                    <a:pt x="10" y="23"/>
                    <a:pt x="8" y="24"/>
                    <a:pt x="7" y="24"/>
                  </a:cubicBezTo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9" y="8"/>
                    <a:pt x="6" y="11"/>
                  </a:cubicBezTo>
                  <a:cubicBezTo>
                    <a:pt x="3" y="14"/>
                    <a:pt x="1" y="17"/>
                    <a:pt x="1" y="21"/>
                  </a:cubicBezTo>
                  <a:cubicBezTo>
                    <a:pt x="0" y="22"/>
                    <a:pt x="1" y="23"/>
                    <a:pt x="1" y="24"/>
                  </a:cubicBezTo>
                  <a:cubicBezTo>
                    <a:pt x="2" y="25"/>
                    <a:pt x="3" y="26"/>
                    <a:pt x="4" y="27"/>
                  </a:cubicBezTo>
                  <a:cubicBezTo>
                    <a:pt x="5" y="27"/>
                    <a:pt x="6" y="27"/>
                    <a:pt x="7" y="27"/>
                  </a:cubicBezTo>
                  <a:cubicBezTo>
                    <a:pt x="10" y="27"/>
                    <a:pt x="12" y="26"/>
                    <a:pt x="14" y="25"/>
                  </a:cubicBezTo>
                  <a:cubicBezTo>
                    <a:pt x="16" y="23"/>
                    <a:pt x="18" y="20"/>
                    <a:pt x="20" y="19"/>
                  </a:cubicBezTo>
                  <a:cubicBezTo>
                    <a:pt x="23" y="16"/>
                    <a:pt x="27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6" y="15"/>
                    <a:pt x="39" y="16"/>
                  </a:cubicBezTo>
                  <a:cubicBezTo>
                    <a:pt x="39" y="16"/>
                    <a:pt x="40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5" y="16"/>
                    <a:pt x="45" y="15"/>
                  </a:cubicBezTo>
                  <a:cubicBezTo>
                    <a:pt x="46" y="14"/>
                    <a:pt x="47" y="13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9"/>
                    <a:pt x="45" y="7"/>
                    <a:pt x="43" y="5"/>
                  </a:cubicBezTo>
                  <a:cubicBezTo>
                    <a:pt x="39" y="2"/>
                    <a:pt x="34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8" name="Rectangle 850"/>
            <p:cNvSpPr>
              <a:spLocks noChangeArrowheads="1"/>
            </p:cNvSpPr>
            <p:nvPr/>
          </p:nvSpPr>
          <p:spPr bwMode="auto">
            <a:xfrm>
              <a:off x="2917" y="2979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9" name="Freeform 851"/>
            <p:cNvSpPr>
              <a:spLocks/>
            </p:cNvSpPr>
            <p:nvPr/>
          </p:nvSpPr>
          <p:spPr bwMode="auto">
            <a:xfrm>
              <a:off x="2917" y="29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0" name="Freeform 852"/>
            <p:cNvSpPr>
              <a:spLocks noEditPoints="1"/>
            </p:cNvSpPr>
            <p:nvPr/>
          </p:nvSpPr>
          <p:spPr bwMode="auto">
            <a:xfrm>
              <a:off x="2900" y="2979"/>
              <a:ext cx="31" cy="31"/>
            </a:xfrm>
            <a:custGeom>
              <a:avLst/>
              <a:gdLst>
                <a:gd name="T0" fmla="*/ 6 w 13"/>
                <a:gd name="T1" fmla="*/ 10 h 13"/>
                <a:gd name="T2" fmla="*/ 6 w 13"/>
                <a:gd name="T3" fmla="*/ 10 h 13"/>
                <a:gd name="T4" fmla="*/ 5 w 13"/>
                <a:gd name="T5" fmla="*/ 10 h 13"/>
                <a:gd name="T6" fmla="*/ 3 w 13"/>
                <a:gd name="T7" fmla="*/ 7 h 13"/>
                <a:gd name="T8" fmla="*/ 4 w 13"/>
                <a:gd name="T9" fmla="*/ 5 h 13"/>
                <a:gd name="T10" fmla="*/ 7 w 13"/>
                <a:gd name="T11" fmla="*/ 3 h 13"/>
                <a:gd name="T12" fmla="*/ 7 w 13"/>
                <a:gd name="T13" fmla="*/ 3 h 13"/>
                <a:gd name="T14" fmla="*/ 7 w 13"/>
                <a:gd name="T15" fmla="*/ 3 h 13"/>
                <a:gd name="T16" fmla="*/ 7 w 13"/>
                <a:gd name="T17" fmla="*/ 3 h 13"/>
                <a:gd name="T18" fmla="*/ 10 w 13"/>
                <a:gd name="T19" fmla="*/ 5 h 13"/>
                <a:gd name="T20" fmla="*/ 10 w 13"/>
                <a:gd name="T21" fmla="*/ 5 h 13"/>
                <a:gd name="T22" fmla="*/ 10 w 13"/>
                <a:gd name="T23" fmla="*/ 6 h 13"/>
                <a:gd name="T24" fmla="*/ 10 w 13"/>
                <a:gd name="T25" fmla="*/ 6 h 13"/>
                <a:gd name="T26" fmla="*/ 8 w 13"/>
                <a:gd name="T27" fmla="*/ 9 h 13"/>
                <a:gd name="T28" fmla="*/ 6 w 13"/>
                <a:gd name="T29" fmla="*/ 10 h 13"/>
                <a:gd name="T30" fmla="*/ 7 w 13"/>
                <a:gd name="T31" fmla="*/ 0 h 13"/>
                <a:gd name="T32" fmla="*/ 7 w 13"/>
                <a:gd name="T33" fmla="*/ 0 h 13"/>
                <a:gd name="T34" fmla="*/ 7 w 13"/>
                <a:gd name="T35" fmla="*/ 0 h 13"/>
                <a:gd name="T36" fmla="*/ 7 w 13"/>
                <a:gd name="T37" fmla="*/ 0 h 13"/>
                <a:gd name="T38" fmla="*/ 1 w 13"/>
                <a:gd name="T39" fmla="*/ 4 h 13"/>
                <a:gd name="T40" fmla="*/ 0 w 13"/>
                <a:gd name="T41" fmla="*/ 7 h 13"/>
                <a:gd name="T42" fmla="*/ 3 w 13"/>
                <a:gd name="T43" fmla="*/ 12 h 13"/>
                <a:gd name="T44" fmla="*/ 6 w 13"/>
                <a:gd name="T45" fmla="*/ 13 h 13"/>
                <a:gd name="T46" fmla="*/ 10 w 13"/>
                <a:gd name="T47" fmla="*/ 12 h 13"/>
                <a:gd name="T48" fmla="*/ 13 w 13"/>
                <a:gd name="T49" fmla="*/ 7 h 13"/>
                <a:gd name="T50" fmla="*/ 13 w 13"/>
                <a:gd name="T51" fmla="*/ 6 h 13"/>
                <a:gd name="T52" fmla="*/ 13 w 13"/>
                <a:gd name="T53" fmla="*/ 4 h 13"/>
                <a:gd name="T54" fmla="*/ 7 w 13"/>
                <a:gd name="T5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" h="13"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4" y="9"/>
                    <a:pt x="3" y="8"/>
                    <a:pt x="3" y="7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4" y="4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9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8"/>
                    <a:pt x="9" y="9"/>
                    <a:pt x="8" y="9"/>
                  </a:cubicBezTo>
                  <a:cubicBezTo>
                    <a:pt x="8" y="10"/>
                    <a:pt x="7" y="10"/>
                    <a:pt x="6" y="1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2" y="2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4" y="13"/>
                    <a:pt x="5" y="13"/>
                    <a:pt x="6" y="13"/>
                  </a:cubicBezTo>
                  <a:cubicBezTo>
                    <a:pt x="7" y="13"/>
                    <a:pt x="9" y="13"/>
                    <a:pt x="10" y="12"/>
                  </a:cubicBezTo>
                  <a:cubicBezTo>
                    <a:pt x="12" y="11"/>
                    <a:pt x="13" y="9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2" y="2"/>
                    <a:pt x="9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1" name="Freeform 853"/>
            <p:cNvSpPr>
              <a:spLocks noEditPoints="1"/>
            </p:cNvSpPr>
            <p:nvPr/>
          </p:nvSpPr>
          <p:spPr bwMode="auto">
            <a:xfrm>
              <a:off x="5381" y="2456"/>
              <a:ext cx="190" cy="218"/>
            </a:xfrm>
            <a:custGeom>
              <a:avLst/>
              <a:gdLst>
                <a:gd name="T0" fmla="*/ 59 w 80"/>
                <a:gd name="T1" fmla="*/ 56 h 92"/>
                <a:gd name="T2" fmla="*/ 50 w 80"/>
                <a:gd name="T3" fmla="*/ 58 h 92"/>
                <a:gd name="T4" fmla="*/ 9 w 80"/>
                <a:gd name="T5" fmla="*/ 78 h 92"/>
                <a:gd name="T6" fmla="*/ 13 w 80"/>
                <a:gd name="T7" fmla="*/ 82 h 92"/>
                <a:gd name="T8" fmla="*/ 67 w 80"/>
                <a:gd name="T9" fmla="*/ 40 h 92"/>
                <a:gd name="T10" fmla="*/ 64 w 80"/>
                <a:gd name="T11" fmla="*/ 42 h 92"/>
                <a:gd name="T12" fmla="*/ 66 w 80"/>
                <a:gd name="T13" fmla="*/ 38 h 92"/>
                <a:gd name="T14" fmla="*/ 47 w 80"/>
                <a:gd name="T15" fmla="*/ 57 h 92"/>
                <a:gd name="T16" fmla="*/ 25 w 80"/>
                <a:gd name="T17" fmla="*/ 34 h 92"/>
                <a:gd name="T18" fmla="*/ 39 w 80"/>
                <a:gd name="T19" fmla="*/ 19 h 92"/>
                <a:gd name="T20" fmla="*/ 37 w 80"/>
                <a:gd name="T21" fmla="*/ 24 h 92"/>
                <a:gd name="T22" fmla="*/ 35 w 80"/>
                <a:gd name="T23" fmla="*/ 31 h 92"/>
                <a:gd name="T24" fmla="*/ 56 w 80"/>
                <a:gd name="T25" fmla="*/ 46 h 92"/>
                <a:gd name="T26" fmla="*/ 57 w 80"/>
                <a:gd name="T27" fmla="*/ 46 h 92"/>
                <a:gd name="T28" fmla="*/ 68 w 80"/>
                <a:gd name="T29" fmla="*/ 44 h 92"/>
                <a:gd name="T30" fmla="*/ 62 w 80"/>
                <a:gd name="T31" fmla="*/ 54 h 92"/>
                <a:gd name="T32" fmla="*/ 59 w 80"/>
                <a:gd name="T33" fmla="*/ 54 h 92"/>
                <a:gd name="T34" fmla="*/ 48 w 80"/>
                <a:gd name="T35" fmla="*/ 57 h 92"/>
                <a:gd name="T36" fmla="*/ 39 w 80"/>
                <a:gd name="T37" fmla="*/ 31 h 92"/>
                <a:gd name="T38" fmla="*/ 57 w 80"/>
                <a:gd name="T39" fmla="*/ 20 h 92"/>
                <a:gd name="T40" fmla="*/ 71 w 80"/>
                <a:gd name="T41" fmla="*/ 25 h 92"/>
                <a:gd name="T42" fmla="*/ 63 w 80"/>
                <a:gd name="T43" fmla="*/ 24 h 92"/>
                <a:gd name="T44" fmla="*/ 62 w 80"/>
                <a:gd name="T45" fmla="*/ 26 h 92"/>
                <a:gd name="T46" fmla="*/ 68 w 80"/>
                <a:gd name="T47" fmla="*/ 28 h 92"/>
                <a:gd name="T48" fmla="*/ 61 w 80"/>
                <a:gd name="T49" fmla="*/ 28 h 92"/>
                <a:gd name="T50" fmla="*/ 66 w 80"/>
                <a:gd name="T51" fmla="*/ 31 h 92"/>
                <a:gd name="T52" fmla="*/ 59 w 80"/>
                <a:gd name="T53" fmla="*/ 31 h 92"/>
                <a:gd name="T54" fmla="*/ 58 w 80"/>
                <a:gd name="T55" fmla="*/ 33 h 92"/>
                <a:gd name="T56" fmla="*/ 65 w 80"/>
                <a:gd name="T57" fmla="*/ 33 h 92"/>
                <a:gd name="T58" fmla="*/ 56 w 80"/>
                <a:gd name="T59" fmla="*/ 35 h 92"/>
                <a:gd name="T60" fmla="*/ 62 w 80"/>
                <a:gd name="T61" fmla="*/ 37 h 92"/>
                <a:gd name="T62" fmla="*/ 55 w 80"/>
                <a:gd name="T63" fmla="*/ 38 h 92"/>
                <a:gd name="T64" fmla="*/ 54 w 80"/>
                <a:gd name="T65" fmla="*/ 39 h 92"/>
                <a:gd name="T66" fmla="*/ 59 w 80"/>
                <a:gd name="T67" fmla="*/ 40 h 92"/>
                <a:gd name="T68" fmla="*/ 52 w 80"/>
                <a:gd name="T69" fmla="*/ 41 h 92"/>
                <a:gd name="T70" fmla="*/ 51 w 80"/>
                <a:gd name="T71" fmla="*/ 42 h 92"/>
                <a:gd name="T72" fmla="*/ 51 w 80"/>
                <a:gd name="T73" fmla="*/ 43 h 92"/>
                <a:gd name="T74" fmla="*/ 54 w 80"/>
                <a:gd name="T75" fmla="*/ 9 h 92"/>
                <a:gd name="T76" fmla="*/ 61 w 80"/>
                <a:gd name="T77" fmla="*/ 4 h 92"/>
                <a:gd name="T78" fmla="*/ 72 w 80"/>
                <a:gd name="T79" fmla="*/ 8 h 92"/>
                <a:gd name="T80" fmla="*/ 70 w 80"/>
                <a:gd name="T81" fmla="*/ 20 h 92"/>
                <a:gd name="T82" fmla="*/ 60 w 80"/>
                <a:gd name="T83" fmla="*/ 0 h 92"/>
                <a:gd name="T84" fmla="*/ 52 w 80"/>
                <a:gd name="T85" fmla="*/ 3 h 92"/>
                <a:gd name="T86" fmla="*/ 39 w 80"/>
                <a:gd name="T87" fmla="*/ 15 h 92"/>
                <a:gd name="T88" fmla="*/ 22 w 80"/>
                <a:gd name="T89" fmla="*/ 34 h 92"/>
                <a:gd name="T90" fmla="*/ 6 w 80"/>
                <a:gd name="T91" fmla="*/ 76 h 92"/>
                <a:gd name="T92" fmla="*/ 3 w 80"/>
                <a:gd name="T93" fmla="*/ 84 h 92"/>
                <a:gd name="T94" fmla="*/ 2 w 80"/>
                <a:gd name="T95" fmla="*/ 92 h 92"/>
                <a:gd name="T96" fmla="*/ 16 w 80"/>
                <a:gd name="T97" fmla="*/ 85 h 92"/>
                <a:gd name="T98" fmla="*/ 52 w 80"/>
                <a:gd name="T99" fmla="*/ 61 h 92"/>
                <a:gd name="T100" fmla="*/ 71 w 80"/>
                <a:gd name="T101" fmla="*/ 44 h 92"/>
                <a:gd name="T102" fmla="*/ 79 w 80"/>
                <a:gd name="T103" fmla="*/ 18 h 92"/>
                <a:gd name="T104" fmla="*/ 60 w 80"/>
                <a:gd name="T10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" h="92"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3" y="57"/>
                    <a:pt x="56" y="57"/>
                    <a:pt x="59" y="56"/>
                  </a:cubicBezTo>
                  <a:cubicBezTo>
                    <a:pt x="58" y="57"/>
                    <a:pt x="56" y="57"/>
                    <a:pt x="55" y="58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3" y="57"/>
                    <a:pt x="51" y="57"/>
                    <a:pt x="50" y="58"/>
                  </a:cubicBezTo>
                  <a:moveTo>
                    <a:pt x="6" y="86"/>
                  </a:moveTo>
                  <a:cubicBezTo>
                    <a:pt x="6" y="86"/>
                    <a:pt x="6" y="86"/>
                    <a:pt x="6" y="86"/>
                  </a:cubicBezTo>
                  <a:cubicBezTo>
                    <a:pt x="7" y="83"/>
                    <a:pt x="8" y="80"/>
                    <a:pt x="9" y="78"/>
                  </a:cubicBezTo>
                  <a:cubicBezTo>
                    <a:pt x="11" y="76"/>
                    <a:pt x="22" y="63"/>
                    <a:pt x="30" y="53"/>
                  </a:cubicBezTo>
                  <a:cubicBezTo>
                    <a:pt x="32" y="54"/>
                    <a:pt x="33" y="55"/>
                    <a:pt x="35" y="56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6" y="86"/>
                    <a:pt x="6" y="86"/>
                    <a:pt x="6" y="86"/>
                  </a:cubicBezTo>
                  <a:moveTo>
                    <a:pt x="64" y="42"/>
                  </a:moveTo>
                  <a:cubicBezTo>
                    <a:pt x="65" y="41"/>
                    <a:pt x="66" y="41"/>
                    <a:pt x="67" y="40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1"/>
                    <a:pt x="65" y="41"/>
                    <a:pt x="64" y="42"/>
                  </a:cubicBezTo>
                  <a:moveTo>
                    <a:pt x="65" y="39"/>
                  </a:moveTo>
                  <a:cubicBezTo>
                    <a:pt x="65" y="39"/>
                    <a:pt x="66" y="38"/>
                    <a:pt x="66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6" y="39"/>
                    <a:pt x="65" y="39"/>
                    <a:pt x="65" y="39"/>
                  </a:cubicBezTo>
                  <a:moveTo>
                    <a:pt x="48" y="57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41" y="56"/>
                    <a:pt x="34" y="52"/>
                    <a:pt x="31" y="48"/>
                  </a:cubicBezTo>
                  <a:cubicBezTo>
                    <a:pt x="27" y="44"/>
                    <a:pt x="25" y="39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29"/>
                    <a:pt x="27" y="24"/>
                    <a:pt x="31" y="22"/>
                  </a:cubicBezTo>
                  <a:cubicBezTo>
                    <a:pt x="33" y="20"/>
                    <a:pt x="36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40" y="19"/>
                    <a:pt x="40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7" y="23"/>
                    <a:pt x="37" y="23"/>
                    <a:pt x="37" y="24"/>
                  </a:cubicBezTo>
                  <a:cubicBezTo>
                    <a:pt x="37" y="24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7"/>
                    <a:pt x="35" y="29"/>
                    <a:pt x="35" y="31"/>
                  </a:cubicBezTo>
                  <a:cubicBezTo>
                    <a:pt x="35" y="35"/>
                    <a:pt x="37" y="40"/>
                    <a:pt x="40" y="43"/>
                  </a:cubicBezTo>
                  <a:cubicBezTo>
                    <a:pt x="43" y="46"/>
                    <a:pt x="47" y="47"/>
                    <a:pt x="51" y="47"/>
                  </a:cubicBezTo>
                  <a:cubicBezTo>
                    <a:pt x="53" y="47"/>
                    <a:pt x="54" y="47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1" y="45"/>
                    <a:pt x="64" y="44"/>
                    <a:pt x="67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43"/>
                    <a:pt x="68" y="43"/>
                    <a:pt x="68" y="44"/>
                  </a:cubicBezTo>
                  <a:cubicBezTo>
                    <a:pt x="68" y="48"/>
                    <a:pt x="66" y="52"/>
                    <a:pt x="63" y="54"/>
                  </a:cubicBezTo>
                  <a:cubicBezTo>
                    <a:pt x="63" y="54"/>
                    <a:pt x="63" y="54"/>
                    <a:pt x="62" y="55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4"/>
                    <a:pt x="62" y="54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0" y="54"/>
                    <a:pt x="60" y="54"/>
                    <a:pt x="59" y="54"/>
                  </a:cubicBezTo>
                  <a:cubicBezTo>
                    <a:pt x="56" y="55"/>
                    <a:pt x="52" y="56"/>
                    <a:pt x="48" y="56"/>
                  </a:cubicBezTo>
                  <a:cubicBezTo>
                    <a:pt x="48" y="56"/>
                    <a:pt x="47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moveTo>
                    <a:pt x="51" y="43"/>
                  </a:moveTo>
                  <a:cubicBezTo>
                    <a:pt x="48" y="43"/>
                    <a:pt x="45" y="42"/>
                    <a:pt x="42" y="40"/>
                  </a:cubicBezTo>
                  <a:cubicBezTo>
                    <a:pt x="40" y="38"/>
                    <a:pt x="39" y="34"/>
                    <a:pt x="39" y="31"/>
                  </a:cubicBezTo>
                  <a:cubicBezTo>
                    <a:pt x="39" y="30"/>
                    <a:pt x="39" y="28"/>
                    <a:pt x="40" y="27"/>
                  </a:cubicBezTo>
                  <a:cubicBezTo>
                    <a:pt x="44" y="21"/>
                    <a:pt x="47" y="16"/>
                    <a:pt x="51" y="10"/>
                  </a:cubicBezTo>
                  <a:cubicBezTo>
                    <a:pt x="51" y="14"/>
                    <a:pt x="54" y="17"/>
                    <a:pt x="57" y="20"/>
                  </a:cubicBezTo>
                  <a:cubicBezTo>
                    <a:pt x="61" y="23"/>
                    <a:pt x="66" y="24"/>
                    <a:pt x="70" y="24"/>
                  </a:cubicBezTo>
                  <a:cubicBezTo>
                    <a:pt x="70" y="24"/>
                    <a:pt x="71" y="24"/>
                    <a:pt x="72" y="24"/>
                  </a:cubicBezTo>
                  <a:cubicBezTo>
                    <a:pt x="71" y="24"/>
                    <a:pt x="71" y="25"/>
                    <a:pt x="71" y="25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69" y="25"/>
                    <a:pt x="69" y="25"/>
                    <a:pt x="68" y="25"/>
                  </a:cubicBezTo>
                  <a:cubicBezTo>
                    <a:pt x="66" y="25"/>
                    <a:pt x="65" y="25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4"/>
                    <a:pt x="62" y="25"/>
                    <a:pt x="62" y="25"/>
                  </a:cubicBezTo>
                  <a:cubicBezTo>
                    <a:pt x="62" y="25"/>
                    <a:pt x="62" y="26"/>
                    <a:pt x="62" y="26"/>
                  </a:cubicBezTo>
                  <a:cubicBezTo>
                    <a:pt x="64" y="26"/>
                    <a:pt x="66" y="27"/>
                    <a:pt x="68" y="27"/>
                  </a:cubicBezTo>
                  <a:cubicBezTo>
                    <a:pt x="69" y="27"/>
                    <a:pt x="69" y="27"/>
                    <a:pt x="70" y="27"/>
                  </a:cubicBezTo>
                  <a:cubicBezTo>
                    <a:pt x="69" y="27"/>
                    <a:pt x="69" y="28"/>
                    <a:pt x="68" y="28"/>
                  </a:cubicBezTo>
                  <a:cubicBezTo>
                    <a:pt x="66" y="28"/>
                    <a:pt x="64" y="28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7"/>
                    <a:pt x="61" y="27"/>
                    <a:pt x="61" y="28"/>
                  </a:cubicBezTo>
                  <a:cubicBezTo>
                    <a:pt x="61" y="28"/>
                    <a:pt x="61" y="29"/>
                    <a:pt x="61" y="29"/>
                  </a:cubicBezTo>
                  <a:cubicBezTo>
                    <a:pt x="63" y="29"/>
                    <a:pt x="65" y="30"/>
                    <a:pt x="67" y="30"/>
                  </a:cubicBezTo>
                  <a:cubicBezTo>
                    <a:pt x="67" y="30"/>
                    <a:pt x="67" y="31"/>
                    <a:pt x="66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5" y="31"/>
                    <a:pt x="64" y="31"/>
                    <a:pt x="63" y="31"/>
                  </a:cubicBezTo>
                  <a:cubicBezTo>
                    <a:pt x="62" y="31"/>
                    <a:pt x="60" y="31"/>
                    <a:pt x="59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2"/>
                  </a:cubicBezTo>
                  <a:cubicBezTo>
                    <a:pt x="58" y="32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60" y="33"/>
                    <a:pt x="62" y="33"/>
                    <a:pt x="63" y="33"/>
                  </a:cubicBezTo>
                  <a:cubicBezTo>
                    <a:pt x="64" y="33"/>
                    <a:pt x="64" y="33"/>
                    <a:pt x="65" y="33"/>
                  </a:cubicBezTo>
                  <a:cubicBezTo>
                    <a:pt x="64" y="34"/>
                    <a:pt x="64" y="35"/>
                    <a:pt x="63" y="35"/>
                  </a:cubicBezTo>
                  <a:cubicBezTo>
                    <a:pt x="61" y="35"/>
                    <a:pt x="5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5" y="35"/>
                    <a:pt x="55" y="36"/>
                  </a:cubicBezTo>
                  <a:cubicBezTo>
                    <a:pt x="55" y="36"/>
                    <a:pt x="55" y="36"/>
                    <a:pt x="56" y="37"/>
                  </a:cubicBezTo>
                  <a:cubicBezTo>
                    <a:pt x="58" y="37"/>
                    <a:pt x="60" y="37"/>
                    <a:pt x="62" y="37"/>
                  </a:cubicBezTo>
                  <a:cubicBezTo>
                    <a:pt x="61" y="38"/>
                    <a:pt x="61" y="38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9" y="39"/>
                    <a:pt x="57" y="39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4" y="38"/>
                    <a:pt x="54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0"/>
                    <a:pt x="57" y="40"/>
                    <a:pt x="59" y="40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5" y="42"/>
                    <a:pt x="53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2" y="43"/>
                    <a:pt x="53" y="43"/>
                    <a:pt x="54" y="43"/>
                  </a:cubicBezTo>
                  <a:cubicBezTo>
                    <a:pt x="53" y="43"/>
                    <a:pt x="52" y="43"/>
                    <a:pt x="51" y="43"/>
                  </a:cubicBezTo>
                  <a:cubicBezTo>
                    <a:pt x="51" y="43"/>
                    <a:pt x="51" y="43"/>
                    <a:pt x="51" y="43"/>
                  </a:cubicBezTo>
                  <a:moveTo>
                    <a:pt x="70" y="20"/>
                  </a:moveTo>
                  <a:cubicBezTo>
                    <a:pt x="67" y="20"/>
                    <a:pt x="63" y="19"/>
                    <a:pt x="59" y="17"/>
                  </a:cubicBezTo>
                  <a:cubicBezTo>
                    <a:pt x="56" y="15"/>
                    <a:pt x="54" y="12"/>
                    <a:pt x="54" y="9"/>
                  </a:cubicBezTo>
                  <a:cubicBezTo>
                    <a:pt x="54" y="7"/>
                    <a:pt x="55" y="6"/>
                    <a:pt x="55" y="5"/>
                  </a:cubicBezTo>
                  <a:cubicBezTo>
                    <a:pt x="57" y="4"/>
                    <a:pt x="59" y="4"/>
                    <a:pt x="60" y="4"/>
                  </a:cubicBezTo>
                  <a:cubicBezTo>
                    <a:pt x="60" y="4"/>
                    <a:pt x="61" y="4"/>
                    <a:pt x="61" y="4"/>
                  </a:cubicBezTo>
                  <a:cubicBezTo>
                    <a:pt x="65" y="4"/>
                    <a:pt x="69" y="5"/>
                    <a:pt x="72" y="8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5" y="11"/>
                    <a:pt x="76" y="14"/>
                    <a:pt x="76" y="15"/>
                  </a:cubicBezTo>
                  <a:cubicBezTo>
                    <a:pt x="76" y="17"/>
                    <a:pt x="75" y="19"/>
                    <a:pt x="74" y="19"/>
                  </a:cubicBezTo>
                  <a:cubicBezTo>
                    <a:pt x="73" y="20"/>
                    <a:pt x="72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moveTo>
                    <a:pt x="60" y="0"/>
                  </a:moveTo>
                  <a:cubicBezTo>
                    <a:pt x="58" y="0"/>
                    <a:pt x="56" y="0"/>
                    <a:pt x="53" y="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8" y="8"/>
                    <a:pt x="45" y="12"/>
                    <a:pt x="43" y="16"/>
                  </a:cubicBezTo>
                  <a:cubicBezTo>
                    <a:pt x="41" y="16"/>
                    <a:pt x="40" y="15"/>
                    <a:pt x="39" y="15"/>
                  </a:cubicBezTo>
                  <a:cubicBezTo>
                    <a:pt x="35" y="15"/>
                    <a:pt x="32" y="17"/>
                    <a:pt x="29" y="19"/>
                  </a:cubicBezTo>
                  <a:cubicBezTo>
                    <a:pt x="24" y="22"/>
                    <a:pt x="22" y="28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40"/>
                    <a:pt x="24" y="45"/>
                    <a:pt x="28" y="50"/>
                  </a:cubicBezTo>
                  <a:cubicBezTo>
                    <a:pt x="23" y="55"/>
                    <a:pt x="18" y="61"/>
                    <a:pt x="14" y="66"/>
                  </a:cubicBezTo>
                  <a:cubicBezTo>
                    <a:pt x="10" y="72"/>
                    <a:pt x="6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8"/>
                    <a:pt x="4" y="81"/>
                    <a:pt x="3" y="84"/>
                  </a:cubicBezTo>
                  <a:cubicBezTo>
                    <a:pt x="1" y="87"/>
                    <a:pt x="1" y="90"/>
                    <a:pt x="1" y="90"/>
                  </a:cubicBezTo>
                  <a:cubicBezTo>
                    <a:pt x="0" y="90"/>
                    <a:pt x="1" y="91"/>
                    <a:pt x="1" y="92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41" y="59"/>
                    <a:pt x="44" y="60"/>
                    <a:pt x="46" y="61"/>
                  </a:cubicBezTo>
                  <a:cubicBezTo>
                    <a:pt x="48" y="61"/>
                    <a:pt x="50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7" y="61"/>
                    <a:pt x="62" y="60"/>
                    <a:pt x="66" y="57"/>
                  </a:cubicBezTo>
                  <a:cubicBezTo>
                    <a:pt x="69" y="53"/>
                    <a:pt x="71" y="49"/>
                    <a:pt x="71" y="44"/>
                  </a:cubicBezTo>
                  <a:cubicBezTo>
                    <a:pt x="71" y="41"/>
                    <a:pt x="70" y="37"/>
                    <a:pt x="68" y="35"/>
                  </a:cubicBezTo>
                  <a:cubicBezTo>
                    <a:pt x="72" y="30"/>
                    <a:pt x="75" y="25"/>
                    <a:pt x="79" y="20"/>
                  </a:cubicBezTo>
                  <a:cubicBezTo>
                    <a:pt x="79" y="20"/>
                    <a:pt x="79" y="19"/>
                    <a:pt x="79" y="18"/>
                  </a:cubicBezTo>
                  <a:cubicBezTo>
                    <a:pt x="79" y="17"/>
                    <a:pt x="80" y="16"/>
                    <a:pt x="80" y="15"/>
                  </a:cubicBezTo>
                  <a:cubicBezTo>
                    <a:pt x="80" y="12"/>
                    <a:pt x="78" y="9"/>
                    <a:pt x="74" y="6"/>
                  </a:cubicBezTo>
                  <a:cubicBezTo>
                    <a:pt x="71" y="2"/>
                    <a:pt x="66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2" name="Freeform 854"/>
            <p:cNvSpPr>
              <a:spLocks/>
            </p:cNvSpPr>
            <p:nvPr/>
          </p:nvSpPr>
          <p:spPr bwMode="auto">
            <a:xfrm>
              <a:off x="5507" y="2562"/>
              <a:ext cx="35" cy="10"/>
            </a:xfrm>
            <a:custGeom>
              <a:avLst/>
              <a:gdLst>
                <a:gd name="T0" fmla="*/ 14 w 15"/>
                <a:gd name="T1" fmla="*/ 0 h 4"/>
                <a:gd name="T2" fmla="*/ 13 w 15"/>
                <a:gd name="T3" fmla="*/ 0 h 4"/>
                <a:gd name="T4" fmla="*/ 1 w 15"/>
                <a:gd name="T5" fmla="*/ 3 h 4"/>
                <a:gd name="T6" fmla="*/ 0 w 15"/>
                <a:gd name="T7" fmla="*/ 4 h 4"/>
                <a:gd name="T8" fmla="*/ 1 w 15"/>
                <a:gd name="T9" fmla="*/ 4 h 4"/>
                <a:gd name="T10" fmla="*/ 1 w 15"/>
                <a:gd name="T11" fmla="*/ 4 h 4"/>
                <a:gd name="T12" fmla="*/ 14 w 15"/>
                <a:gd name="T13" fmla="*/ 1 h 4"/>
                <a:gd name="T14" fmla="*/ 14 w 15"/>
                <a:gd name="T15" fmla="*/ 0 h 4"/>
                <a:gd name="T16" fmla="*/ 14 w 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4"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1"/>
                    <a:pt x="5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6" y="4"/>
                    <a:pt x="10" y="3"/>
                    <a:pt x="14" y="1"/>
                  </a:cubicBezTo>
                  <a:cubicBezTo>
                    <a:pt x="14" y="1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3" name="Freeform 855"/>
            <p:cNvSpPr>
              <a:spLocks/>
            </p:cNvSpPr>
            <p:nvPr/>
          </p:nvSpPr>
          <p:spPr bwMode="auto">
            <a:xfrm>
              <a:off x="5504" y="2572"/>
              <a:ext cx="34" cy="9"/>
            </a:xfrm>
            <a:custGeom>
              <a:avLst/>
              <a:gdLst>
                <a:gd name="T0" fmla="*/ 13 w 14"/>
                <a:gd name="T1" fmla="*/ 0 h 4"/>
                <a:gd name="T2" fmla="*/ 13 w 14"/>
                <a:gd name="T3" fmla="*/ 0 h 4"/>
                <a:gd name="T4" fmla="*/ 1 w 14"/>
                <a:gd name="T5" fmla="*/ 3 h 4"/>
                <a:gd name="T6" fmla="*/ 0 w 14"/>
                <a:gd name="T7" fmla="*/ 4 h 4"/>
                <a:gd name="T8" fmla="*/ 1 w 14"/>
                <a:gd name="T9" fmla="*/ 4 h 4"/>
                <a:gd name="T10" fmla="*/ 1 w 14"/>
                <a:gd name="T11" fmla="*/ 4 h 4"/>
                <a:gd name="T12" fmla="*/ 13 w 14"/>
                <a:gd name="T13" fmla="*/ 2 h 4"/>
                <a:gd name="T14" fmla="*/ 14 w 14"/>
                <a:gd name="T15" fmla="*/ 1 h 4"/>
                <a:gd name="T16" fmla="*/ 13 w 1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4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5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5" y="4"/>
                    <a:pt x="9" y="3"/>
                    <a:pt x="13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4" name="Freeform 856"/>
            <p:cNvSpPr>
              <a:spLocks/>
            </p:cNvSpPr>
            <p:nvPr/>
          </p:nvSpPr>
          <p:spPr bwMode="auto">
            <a:xfrm>
              <a:off x="5445" y="175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5" name="Freeform 857"/>
            <p:cNvSpPr>
              <a:spLocks/>
            </p:cNvSpPr>
            <p:nvPr/>
          </p:nvSpPr>
          <p:spPr bwMode="auto">
            <a:xfrm>
              <a:off x="5445" y="175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6" name="Freeform 858"/>
            <p:cNvSpPr>
              <a:spLocks noEditPoints="1"/>
            </p:cNvSpPr>
            <p:nvPr/>
          </p:nvSpPr>
          <p:spPr bwMode="auto">
            <a:xfrm>
              <a:off x="5182" y="1649"/>
              <a:ext cx="296" cy="199"/>
            </a:xfrm>
            <a:custGeom>
              <a:avLst/>
              <a:gdLst>
                <a:gd name="T0" fmla="*/ 20 w 125"/>
                <a:gd name="T1" fmla="*/ 58 h 84"/>
                <a:gd name="T2" fmla="*/ 27 w 125"/>
                <a:gd name="T3" fmla="*/ 78 h 84"/>
                <a:gd name="T4" fmla="*/ 53 w 125"/>
                <a:gd name="T5" fmla="*/ 46 h 84"/>
                <a:gd name="T6" fmla="*/ 46 w 125"/>
                <a:gd name="T7" fmla="*/ 75 h 84"/>
                <a:gd name="T8" fmla="*/ 29 w 125"/>
                <a:gd name="T9" fmla="*/ 79 h 84"/>
                <a:gd name="T10" fmla="*/ 37 w 125"/>
                <a:gd name="T11" fmla="*/ 51 h 84"/>
                <a:gd name="T12" fmla="*/ 48 w 125"/>
                <a:gd name="T13" fmla="*/ 46 h 84"/>
                <a:gd name="T14" fmla="*/ 51 w 125"/>
                <a:gd name="T15" fmla="*/ 46 h 84"/>
                <a:gd name="T16" fmla="*/ 31 w 125"/>
                <a:gd name="T17" fmla="*/ 79 h 84"/>
                <a:gd name="T18" fmla="*/ 97 w 125"/>
                <a:gd name="T19" fmla="*/ 25 h 84"/>
                <a:gd name="T20" fmla="*/ 104 w 125"/>
                <a:gd name="T21" fmla="*/ 23 h 84"/>
                <a:gd name="T22" fmla="*/ 101 w 125"/>
                <a:gd name="T23" fmla="*/ 50 h 84"/>
                <a:gd name="T24" fmla="*/ 108 w 125"/>
                <a:gd name="T25" fmla="*/ 24 h 84"/>
                <a:gd name="T26" fmla="*/ 111 w 125"/>
                <a:gd name="T27" fmla="*/ 43 h 84"/>
                <a:gd name="T28" fmla="*/ 111 w 125"/>
                <a:gd name="T29" fmla="*/ 44 h 84"/>
                <a:gd name="T30" fmla="*/ 110 w 125"/>
                <a:gd name="T31" fmla="*/ 44 h 84"/>
                <a:gd name="T32" fmla="*/ 85 w 125"/>
                <a:gd name="T33" fmla="*/ 56 h 84"/>
                <a:gd name="T34" fmla="*/ 74 w 125"/>
                <a:gd name="T35" fmla="*/ 35 h 84"/>
                <a:gd name="T36" fmla="*/ 88 w 125"/>
                <a:gd name="T37" fmla="*/ 54 h 84"/>
                <a:gd name="T38" fmla="*/ 82 w 125"/>
                <a:gd name="T39" fmla="*/ 0 h 84"/>
                <a:gd name="T40" fmla="*/ 82 w 125"/>
                <a:gd name="T41" fmla="*/ 19 h 84"/>
                <a:gd name="T42" fmla="*/ 83 w 125"/>
                <a:gd name="T43" fmla="*/ 11 h 84"/>
                <a:gd name="T44" fmla="*/ 87 w 125"/>
                <a:gd name="T45" fmla="*/ 6 h 84"/>
                <a:gd name="T46" fmla="*/ 105 w 125"/>
                <a:gd name="T47" fmla="*/ 17 h 84"/>
                <a:gd name="T48" fmla="*/ 72 w 125"/>
                <a:gd name="T49" fmla="*/ 30 h 84"/>
                <a:gd name="T50" fmla="*/ 59 w 125"/>
                <a:gd name="T51" fmla="*/ 41 h 84"/>
                <a:gd name="T52" fmla="*/ 50 w 125"/>
                <a:gd name="T53" fmla="*/ 40 h 84"/>
                <a:gd name="T54" fmla="*/ 33 w 125"/>
                <a:gd name="T55" fmla="*/ 46 h 84"/>
                <a:gd name="T56" fmla="*/ 19 w 125"/>
                <a:gd name="T57" fmla="*/ 34 h 84"/>
                <a:gd name="T58" fmla="*/ 24 w 125"/>
                <a:gd name="T59" fmla="*/ 37 h 84"/>
                <a:gd name="T60" fmla="*/ 29 w 125"/>
                <a:gd name="T61" fmla="*/ 41 h 84"/>
                <a:gd name="T62" fmla="*/ 15 w 125"/>
                <a:gd name="T63" fmla="*/ 28 h 84"/>
                <a:gd name="T64" fmla="*/ 4 w 125"/>
                <a:gd name="T65" fmla="*/ 60 h 84"/>
                <a:gd name="T66" fmla="*/ 5 w 125"/>
                <a:gd name="T67" fmla="*/ 71 h 84"/>
                <a:gd name="T68" fmla="*/ 11 w 125"/>
                <a:gd name="T69" fmla="*/ 68 h 84"/>
                <a:gd name="T70" fmla="*/ 18 w 125"/>
                <a:gd name="T71" fmla="*/ 79 h 84"/>
                <a:gd name="T72" fmla="*/ 55 w 125"/>
                <a:gd name="T73" fmla="*/ 76 h 84"/>
                <a:gd name="T74" fmla="*/ 65 w 125"/>
                <a:gd name="T75" fmla="*/ 45 h 84"/>
                <a:gd name="T76" fmla="*/ 72 w 125"/>
                <a:gd name="T77" fmla="*/ 55 h 84"/>
                <a:gd name="T78" fmla="*/ 110 w 125"/>
                <a:gd name="T79" fmla="*/ 52 h 84"/>
                <a:gd name="T80" fmla="*/ 118 w 125"/>
                <a:gd name="T81" fmla="*/ 23 h 84"/>
                <a:gd name="T82" fmla="*/ 96 w 125"/>
                <a:gd name="T83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4">
                  <a:moveTo>
                    <a:pt x="27" y="78"/>
                  </a:moveTo>
                  <a:cubicBezTo>
                    <a:pt x="20" y="74"/>
                    <a:pt x="10" y="62"/>
                    <a:pt x="20" y="58"/>
                  </a:cubicBezTo>
                  <a:cubicBezTo>
                    <a:pt x="25" y="56"/>
                    <a:pt x="30" y="54"/>
                    <a:pt x="36" y="51"/>
                  </a:cubicBezTo>
                  <a:cubicBezTo>
                    <a:pt x="33" y="60"/>
                    <a:pt x="30" y="69"/>
                    <a:pt x="27" y="78"/>
                  </a:cubicBezTo>
                  <a:moveTo>
                    <a:pt x="46" y="75"/>
                  </a:moveTo>
                  <a:cubicBezTo>
                    <a:pt x="48" y="65"/>
                    <a:pt x="50" y="56"/>
                    <a:pt x="53" y="46"/>
                  </a:cubicBezTo>
                  <a:cubicBezTo>
                    <a:pt x="58" y="50"/>
                    <a:pt x="59" y="64"/>
                    <a:pt x="55" y="68"/>
                  </a:cubicBezTo>
                  <a:cubicBezTo>
                    <a:pt x="53" y="70"/>
                    <a:pt x="50" y="73"/>
                    <a:pt x="46" y="75"/>
                  </a:cubicBezTo>
                  <a:moveTo>
                    <a:pt x="31" y="79"/>
                  </a:moveTo>
                  <a:cubicBezTo>
                    <a:pt x="30" y="79"/>
                    <a:pt x="29" y="79"/>
                    <a:pt x="29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1" y="70"/>
                    <a:pt x="34" y="60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40" y="49"/>
                    <a:pt x="44" y="48"/>
                    <a:pt x="48" y="46"/>
                  </a:cubicBezTo>
                  <a:cubicBezTo>
                    <a:pt x="49" y="46"/>
                    <a:pt x="49" y="46"/>
                    <a:pt x="50" y="46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49" y="56"/>
                    <a:pt x="46" y="66"/>
                    <a:pt x="43" y="76"/>
                  </a:cubicBezTo>
                  <a:cubicBezTo>
                    <a:pt x="39" y="78"/>
                    <a:pt x="35" y="79"/>
                    <a:pt x="31" y="79"/>
                  </a:cubicBezTo>
                  <a:moveTo>
                    <a:pt x="89" y="55"/>
                  </a:moveTo>
                  <a:cubicBezTo>
                    <a:pt x="92" y="45"/>
                    <a:pt x="95" y="35"/>
                    <a:pt x="97" y="25"/>
                  </a:cubicBezTo>
                  <a:cubicBezTo>
                    <a:pt x="99" y="25"/>
                    <a:pt x="100" y="24"/>
                    <a:pt x="101" y="23"/>
                  </a:cubicBezTo>
                  <a:cubicBezTo>
                    <a:pt x="102" y="23"/>
                    <a:pt x="103" y="23"/>
                    <a:pt x="104" y="23"/>
                  </a:cubicBezTo>
                  <a:cubicBezTo>
                    <a:pt x="105" y="23"/>
                    <a:pt x="106" y="23"/>
                    <a:pt x="106" y="23"/>
                  </a:cubicBezTo>
                  <a:cubicBezTo>
                    <a:pt x="104" y="32"/>
                    <a:pt x="103" y="41"/>
                    <a:pt x="101" y="50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4" y="41"/>
                    <a:pt x="106" y="33"/>
                    <a:pt x="108" y="24"/>
                  </a:cubicBezTo>
                  <a:cubicBezTo>
                    <a:pt x="113" y="27"/>
                    <a:pt x="113" y="39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44"/>
                    <a:pt x="110" y="44"/>
                    <a:pt x="111" y="44"/>
                  </a:cubicBezTo>
                  <a:cubicBezTo>
                    <a:pt x="107" y="50"/>
                    <a:pt x="92" y="56"/>
                    <a:pt x="85" y="56"/>
                  </a:cubicBezTo>
                  <a:cubicBezTo>
                    <a:pt x="85" y="56"/>
                    <a:pt x="85" y="56"/>
                    <a:pt x="85" y="55"/>
                  </a:cubicBezTo>
                  <a:cubicBezTo>
                    <a:pt x="78" y="55"/>
                    <a:pt x="63" y="40"/>
                    <a:pt x="74" y="35"/>
                  </a:cubicBezTo>
                  <a:cubicBezTo>
                    <a:pt x="81" y="32"/>
                    <a:pt x="88" y="29"/>
                    <a:pt x="95" y="26"/>
                  </a:cubicBezTo>
                  <a:cubicBezTo>
                    <a:pt x="93" y="35"/>
                    <a:pt x="90" y="45"/>
                    <a:pt x="88" y="54"/>
                  </a:cubicBezTo>
                  <a:cubicBezTo>
                    <a:pt x="89" y="55"/>
                    <a:pt x="89" y="55"/>
                    <a:pt x="89" y="55"/>
                  </a:cubicBezTo>
                  <a:moveTo>
                    <a:pt x="82" y="0"/>
                  </a:moveTo>
                  <a:cubicBezTo>
                    <a:pt x="78" y="0"/>
                    <a:pt x="75" y="3"/>
                    <a:pt x="77" y="12"/>
                  </a:cubicBezTo>
                  <a:cubicBezTo>
                    <a:pt x="78" y="14"/>
                    <a:pt x="79" y="19"/>
                    <a:pt x="82" y="19"/>
                  </a:cubicBezTo>
                  <a:cubicBezTo>
                    <a:pt x="82" y="19"/>
                    <a:pt x="82" y="19"/>
                    <a:pt x="83" y="18"/>
                  </a:cubicBezTo>
                  <a:cubicBezTo>
                    <a:pt x="86" y="17"/>
                    <a:pt x="83" y="13"/>
                    <a:pt x="83" y="11"/>
                  </a:cubicBezTo>
                  <a:cubicBezTo>
                    <a:pt x="82" y="7"/>
                    <a:pt x="82" y="6"/>
                    <a:pt x="84" y="6"/>
                  </a:cubicBezTo>
                  <a:cubicBezTo>
                    <a:pt x="85" y="6"/>
                    <a:pt x="86" y="6"/>
                    <a:pt x="87" y="6"/>
                  </a:cubicBezTo>
                  <a:cubicBezTo>
                    <a:pt x="95" y="11"/>
                    <a:pt x="104" y="15"/>
                    <a:pt x="112" y="19"/>
                  </a:cubicBezTo>
                  <a:cubicBezTo>
                    <a:pt x="110" y="18"/>
                    <a:pt x="107" y="17"/>
                    <a:pt x="105" y="17"/>
                  </a:cubicBezTo>
                  <a:cubicBezTo>
                    <a:pt x="99" y="17"/>
                    <a:pt x="93" y="21"/>
                    <a:pt x="86" y="23"/>
                  </a:cubicBezTo>
                  <a:cubicBezTo>
                    <a:pt x="82" y="25"/>
                    <a:pt x="77" y="28"/>
                    <a:pt x="72" y="30"/>
                  </a:cubicBezTo>
                  <a:cubicBezTo>
                    <a:pt x="66" y="32"/>
                    <a:pt x="66" y="39"/>
                    <a:pt x="62" y="40"/>
                  </a:cubicBezTo>
                  <a:cubicBezTo>
                    <a:pt x="61" y="41"/>
                    <a:pt x="60" y="41"/>
                    <a:pt x="59" y="41"/>
                  </a:cubicBezTo>
                  <a:cubicBezTo>
                    <a:pt x="57" y="41"/>
                    <a:pt x="56" y="41"/>
                    <a:pt x="55" y="40"/>
                  </a:cubicBezTo>
                  <a:cubicBezTo>
                    <a:pt x="53" y="40"/>
                    <a:pt x="52" y="40"/>
                    <a:pt x="50" y="40"/>
                  </a:cubicBezTo>
                  <a:cubicBezTo>
                    <a:pt x="49" y="40"/>
                    <a:pt x="48" y="40"/>
                    <a:pt x="47" y="40"/>
                  </a:cubicBezTo>
                  <a:cubicBezTo>
                    <a:pt x="42" y="42"/>
                    <a:pt x="37" y="44"/>
                    <a:pt x="33" y="46"/>
                  </a:cubicBezTo>
                  <a:cubicBezTo>
                    <a:pt x="23" y="50"/>
                    <a:pt x="13" y="53"/>
                    <a:pt x="9" y="63"/>
                  </a:cubicBezTo>
                  <a:cubicBezTo>
                    <a:pt x="12" y="53"/>
                    <a:pt x="16" y="43"/>
                    <a:pt x="19" y="34"/>
                  </a:cubicBezTo>
                  <a:cubicBezTo>
                    <a:pt x="19" y="33"/>
                    <a:pt x="19" y="33"/>
                    <a:pt x="20" y="33"/>
                  </a:cubicBezTo>
                  <a:cubicBezTo>
                    <a:pt x="21" y="33"/>
                    <a:pt x="22" y="35"/>
                    <a:pt x="24" y="37"/>
                  </a:cubicBezTo>
                  <a:cubicBezTo>
                    <a:pt x="26" y="39"/>
                    <a:pt x="28" y="41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4" y="40"/>
                    <a:pt x="27" y="27"/>
                    <a:pt x="19" y="27"/>
                  </a:cubicBezTo>
                  <a:cubicBezTo>
                    <a:pt x="18" y="27"/>
                    <a:pt x="16" y="27"/>
                    <a:pt x="15" y="28"/>
                  </a:cubicBezTo>
                  <a:cubicBezTo>
                    <a:pt x="12" y="30"/>
                    <a:pt x="12" y="37"/>
                    <a:pt x="11" y="39"/>
                  </a:cubicBezTo>
                  <a:cubicBezTo>
                    <a:pt x="9" y="46"/>
                    <a:pt x="6" y="53"/>
                    <a:pt x="4" y="60"/>
                  </a:cubicBezTo>
                  <a:cubicBezTo>
                    <a:pt x="3" y="63"/>
                    <a:pt x="0" y="69"/>
                    <a:pt x="4" y="71"/>
                  </a:cubicBezTo>
                  <a:cubicBezTo>
                    <a:pt x="4" y="71"/>
                    <a:pt x="4" y="71"/>
                    <a:pt x="5" y="71"/>
                  </a:cubicBezTo>
                  <a:cubicBezTo>
                    <a:pt x="6" y="71"/>
                    <a:pt x="7" y="70"/>
                    <a:pt x="8" y="70"/>
                  </a:cubicBezTo>
                  <a:cubicBezTo>
                    <a:pt x="9" y="69"/>
                    <a:pt x="10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3" y="72"/>
                    <a:pt x="16" y="75"/>
                    <a:pt x="18" y="79"/>
                  </a:cubicBezTo>
                  <a:cubicBezTo>
                    <a:pt x="22" y="83"/>
                    <a:pt x="27" y="84"/>
                    <a:pt x="32" y="84"/>
                  </a:cubicBezTo>
                  <a:cubicBezTo>
                    <a:pt x="40" y="84"/>
                    <a:pt x="48" y="80"/>
                    <a:pt x="55" y="76"/>
                  </a:cubicBezTo>
                  <a:cubicBezTo>
                    <a:pt x="64" y="70"/>
                    <a:pt x="64" y="62"/>
                    <a:pt x="62" y="52"/>
                  </a:cubicBezTo>
                  <a:cubicBezTo>
                    <a:pt x="61" y="47"/>
                    <a:pt x="60" y="47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7" y="45"/>
                    <a:pt x="71" y="53"/>
                    <a:pt x="72" y="55"/>
                  </a:cubicBezTo>
                  <a:cubicBezTo>
                    <a:pt x="76" y="59"/>
                    <a:pt x="81" y="61"/>
                    <a:pt x="86" y="61"/>
                  </a:cubicBezTo>
                  <a:cubicBezTo>
                    <a:pt x="94" y="61"/>
                    <a:pt x="104" y="56"/>
                    <a:pt x="110" y="52"/>
                  </a:cubicBezTo>
                  <a:cubicBezTo>
                    <a:pt x="118" y="47"/>
                    <a:pt x="118" y="39"/>
                    <a:pt x="117" y="31"/>
                  </a:cubicBezTo>
                  <a:cubicBezTo>
                    <a:pt x="116" y="27"/>
                    <a:pt x="114" y="24"/>
                    <a:pt x="118" y="23"/>
                  </a:cubicBezTo>
                  <a:cubicBezTo>
                    <a:pt x="120" y="22"/>
                    <a:pt x="125" y="19"/>
                    <a:pt x="120" y="17"/>
                  </a:cubicBezTo>
                  <a:cubicBezTo>
                    <a:pt x="116" y="11"/>
                    <a:pt x="102" y="7"/>
                    <a:pt x="96" y="4"/>
                  </a:cubicBezTo>
                  <a:cubicBezTo>
                    <a:pt x="92" y="3"/>
                    <a:pt x="87" y="0"/>
                    <a:pt x="8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7" name="Freeform 859"/>
            <p:cNvSpPr>
              <a:spLocks/>
            </p:cNvSpPr>
            <p:nvPr/>
          </p:nvSpPr>
          <p:spPr bwMode="auto">
            <a:xfrm>
              <a:off x="5466" y="1687"/>
              <a:ext cx="3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8" name="Freeform 860"/>
            <p:cNvSpPr>
              <a:spLocks noEditPoints="1"/>
            </p:cNvSpPr>
            <p:nvPr/>
          </p:nvSpPr>
          <p:spPr bwMode="auto">
            <a:xfrm>
              <a:off x="2389" y="873"/>
              <a:ext cx="258" cy="821"/>
            </a:xfrm>
            <a:custGeom>
              <a:avLst/>
              <a:gdLst>
                <a:gd name="T0" fmla="*/ 103 w 109"/>
                <a:gd name="T1" fmla="*/ 299 h 347"/>
                <a:gd name="T2" fmla="*/ 74 w 109"/>
                <a:gd name="T3" fmla="*/ 302 h 347"/>
                <a:gd name="T4" fmla="*/ 52 w 109"/>
                <a:gd name="T5" fmla="*/ 209 h 347"/>
                <a:gd name="T6" fmla="*/ 50 w 109"/>
                <a:gd name="T7" fmla="*/ 210 h 347"/>
                <a:gd name="T8" fmla="*/ 69 w 109"/>
                <a:gd name="T9" fmla="*/ 204 h 347"/>
                <a:gd name="T10" fmla="*/ 41 w 109"/>
                <a:gd name="T11" fmla="*/ 200 h 347"/>
                <a:gd name="T12" fmla="*/ 49 w 109"/>
                <a:gd name="T13" fmla="*/ 204 h 347"/>
                <a:gd name="T14" fmla="*/ 57 w 109"/>
                <a:gd name="T15" fmla="*/ 190 h 347"/>
                <a:gd name="T16" fmla="*/ 45 w 109"/>
                <a:gd name="T17" fmla="*/ 147 h 347"/>
                <a:gd name="T18" fmla="*/ 41 w 109"/>
                <a:gd name="T19" fmla="*/ 145 h 347"/>
                <a:gd name="T20" fmla="*/ 45 w 109"/>
                <a:gd name="T21" fmla="*/ 180 h 347"/>
                <a:gd name="T22" fmla="*/ 32 w 109"/>
                <a:gd name="T23" fmla="*/ 185 h 347"/>
                <a:gd name="T24" fmla="*/ 34 w 109"/>
                <a:gd name="T25" fmla="*/ 173 h 347"/>
                <a:gd name="T26" fmla="*/ 77 w 109"/>
                <a:gd name="T27" fmla="*/ 143 h 347"/>
                <a:gd name="T28" fmla="*/ 52 w 109"/>
                <a:gd name="T29" fmla="*/ 142 h 347"/>
                <a:gd name="T30" fmla="*/ 5 w 109"/>
                <a:gd name="T31" fmla="*/ 190 h 347"/>
                <a:gd name="T32" fmla="*/ 36 w 109"/>
                <a:gd name="T33" fmla="*/ 137 h 347"/>
                <a:gd name="T34" fmla="*/ 32 w 109"/>
                <a:gd name="T35" fmla="*/ 199 h 347"/>
                <a:gd name="T36" fmla="*/ 71 w 109"/>
                <a:gd name="T37" fmla="*/ 198 h 347"/>
                <a:gd name="T38" fmla="*/ 89 w 109"/>
                <a:gd name="T39" fmla="*/ 197 h 347"/>
                <a:gd name="T40" fmla="*/ 95 w 109"/>
                <a:gd name="T41" fmla="*/ 291 h 347"/>
                <a:gd name="T42" fmla="*/ 38 w 109"/>
                <a:gd name="T43" fmla="*/ 292 h 347"/>
                <a:gd name="T44" fmla="*/ 43 w 109"/>
                <a:gd name="T45" fmla="*/ 271 h 347"/>
                <a:gd name="T46" fmla="*/ 22 w 109"/>
                <a:gd name="T47" fmla="*/ 235 h 347"/>
                <a:gd name="T48" fmla="*/ 15 w 109"/>
                <a:gd name="T49" fmla="*/ 213 h 347"/>
                <a:gd name="T50" fmla="*/ 52 w 109"/>
                <a:gd name="T51" fmla="*/ 136 h 347"/>
                <a:gd name="T52" fmla="*/ 79 w 109"/>
                <a:gd name="T53" fmla="*/ 124 h 347"/>
                <a:gd name="T54" fmla="*/ 43 w 109"/>
                <a:gd name="T55" fmla="*/ 129 h 347"/>
                <a:gd name="T56" fmla="*/ 51 w 109"/>
                <a:gd name="T57" fmla="*/ 122 h 347"/>
                <a:gd name="T58" fmla="*/ 51 w 109"/>
                <a:gd name="T59" fmla="*/ 115 h 347"/>
                <a:gd name="T60" fmla="*/ 62 w 109"/>
                <a:gd name="T61" fmla="*/ 115 h 347"/>
                <a:gd name="T62" fmla="*/ 60 w 109"/>
                <a:gd name="T63" fmla="*/ 110 h 347"/>
                <a:gd name="T64" fmla="*/ 60 w 109"/>
                <a:gd name="T65" fmla="*/ 110 h 347"/>
                <a:gd name="T66" fmla="*/ 53 w 109"/>
                <a:gd name="T67" fmla="*/ 72 h 347"/>
                <a:gd name="T68" fmla="*/ 48 w 109"/>
                <a:gd name="T69" fmla="*/ 49 h 347"/>
                <a:gd name="T70" fmla="*/ 69 w 109"/>
                <a:gd name="T71" fmla="*/ 44 h 347"/>
                <a:gd name="T72" fmla="*/ 29 w 109"/>
                <a:gd name="T73" fmla="*/ 18 h 347"/>
                <a:gd name="T74" fmla="*/ 80 w 109"/>
                <a:gd name="T75" fmla="*/ 111 h 347"/>
                <a:gd name="T76" fmla="*/ 82 w 109"/>
                <a:gd name="T77" fmla="*/ 41 h 347"/>
                <a:gd name="T78" fmla="*/ 71 w 109"/>
                <a:gd name="T79" fmla="*/ 40 h 347"/>
                <a:gd name="T80" fmla="*/ 57 w 109"/>
                <a:gd name="T81" fmla="*/ 73 h 347"/>
                <a:gd name="T82" fmla="*/ 54 w 109"/>
                <a:gd name="T83" fmla="*/ 76 h 347"/>
                <a:gd name="T84" fmla="*/ 14 w 109"/>
                <a:gd name="T85" fmla="*/ 51 h 347"/>
                <a:gd name="T86" fmla="*/ 40 w 109"/>
                <a:gd name="T87" fmla="*/ 130 h 347"/>
                <a:gd name="T88" fmla="*/ 32 w 109"/>
                <a:gd name="T89" fmla="*/ 130 h 347"/>
                <a:gd name="T90" fmla="*/ 14 w 109"/>
                <a:gd name="T91" fmla="*/ 222 h 347"/>
                <a:gd name="T92" fmla="*/ 32 w 109"/>
                <a:gd name="T93" fmla="*/ 291 h 347"/>
                <a:gd name="T94" fmla="*/ 29 w 109"/>
                <a:gd name="T95" fmla="*/ 308 h 347"/>
                <a:gd name="T96" fmla="*/ 76 w 109"/>
                <a:gd name="T97" fmla="*/ 317 h 347"/>
                <a:gd name="T98" fmla="*/ 101 w 109"/>
                <a:gd name="T99" fmla="*/ 307 h 347"/>
                <a:gd name="T100" fmla="*/ 84 w 109"/>
                <a:gd name="T101" fmla="*/ 332 h 347"/>
                <a:gd name="T102" fmla="*/ 98 w 109"/>
                <a:gd name="T103" fmla="*/ 347 h 347"/>
                <a:gd name="T104" fmla="*/ 106 w 109"/>
                <a:gd name="T105" fmla="*/ 298 h 347"/>
                <a:gd name="T106" fmla="*/ 106 w 109"/>
                <a:gd name="T107" fmla="*/ 244 h 347"/>
                <a:gd name="T108" fmla="*/ 80 w 109"/>
                <a:gd name="T109" fmla="*/ 151 h 347"/>
                <a:gd name="T110" fmla="*/ 84 w 109"/>
                <a:gd name="T111" fmla="*/ 135 h 347"/>
                <a:gd name="T112" fmla="*/ 83 w 109"/>
                <a:gd name="T113" fmla="*/ 127 h 347"/>
                <a:gd name="T114" fmla="*/ 109 w 109"/>
                <a:gd name="T115" fmla="*/ 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9" h="347">
                  <a:moveTo>
                    <a:pt x="32" y="305"/>
                  </a:moveTo>
                  <a:cubicBezTo>
                    <a:pt x="32" y="305"/>
                    <a:pt x="32" y="305"/>
                    <a:pt x="32" y="305"/>
                  </a:cubicBezTo>
                  <a:cubicBezTo>
                    <a:pt x="31" y="305"/>
                    <a:pt x="31" y="305"/>
                    <a:pt x="30" y="304"/>
                  </a:cubicBezTo>
                  <a:cubicBezTo>
                    <a:pt x="30" y="304"/>
                    <a:pt x="29" y="304"/>
                    <a:pt x="29" y="304"/>
                  </a:cubicBezTo>
                  <a:cubicBezTo>
                    <a:pt x="29" y="303"/>
                    <a:pt x="29" y="303"/>
                    <a:pt x="29" y="303"/>
                  </a:cubicBezTo>
                  <a:cubicBezTo>
                    <a:pt x="29" y="303"/>
                    <a:pt x="30" y="302"/>
                    <a:pt x="30" y="302"/>
                  </a:cubicBezTo>
                  <a:cubicBezTo>
                    <a:pt x="31" y="301"/>
                    <a:pt x="31" y="301"/>
                    <a:pt x="32" y="301"/>
                  </a:cubicBezTo>
                  <a:cubicBezTo>
                    <a:pt x="32" y="302"/>
                    <a:pt x="32" y="304"/>
                    <a:pt x="32" y="305"/>
                  </a:cubicBezTo>
                  <a:moveTo>
                    <a:pt x="103" y="301"/>
                  </a:moveTo>
                  <a:cubicBezTo>
                    <a:pt x="103" y="301"/>
                    <a:pt x="103" y="300"/>
                    <a:pt x="103" y="299"/>
                  </a:cubicBezTo>
                  <a:cubicBezTo>
                    <a:pt x="103" y="299"/>
                    <a:pt x="103" y="299"/>
                    <a:pt x="103" y="299"/>
                  </a:cubicBezTo>
                  <a:cubicBezTo>
                    <a:pt x="103" y="299"/>
                    <a:pt x="103" y="299"/>
                    <a:pt x="103" y="299"/>
                  </a:cubicBezTo>
                  <a:cubicBezTo>
                    <a:pt x="103" y="300"/>
                    <a:pt x="103" y="300"/>
                    <a:pt x="103" y="300"/>
                  </a:cubicBezTo>
                  <a:cubicBezTo>
                    <a:pt x="103" y="300"/>
                    <a:pt x="103" y="301"/>
                    <a:pt x="103" y="301"/>
                  </a:cubicBezTo>
                  <a:cubicBezTo>
                    <a:pt x="103" y="301"/>
                    <a:pt x="103" y="301"/>
                    <a:pt x="103" y="301"/>
                  </a:cubicBezTo>
                  <a:moveTo>
                    <a:pt x="60" y="310"/>
                  </a:moveTo>
                  <a:cubicBezTo>
                    <a:pt x="51" y="310"/>
                    <a:pt x="43" y="310"/>
                    <a:pt x="36" y="307"/>
                  </a:cubicBezTo>
                  <a:cubicBezTo>
                    <a:pt x="36" y="303"/>
                    <a:pt x="36" y="299"/>
                    <a:pt x="36" y="295"/>
                  </a:cubicBezTo>
                  <a:cubicBezTo>
                    <a:pt x="39" y="298"/>
                    <a:pt x="47" y="300"/>
                    <a:pt x="61" y="302"/>
                  </a:cubicBezTo>
                  <a:cubicBezTo>
                    <a:pt x="65" y="302"/>
                    <a:pt x="70" y="302"/>
                    <a:pt x="74" y="302"/>
                  </a:cubicBezTo>
                  <a:cubicBezTo>
                    <a:pt x="77" y="302"/>
                    <a:pt x="80" y="302"/>
                    <a:pt x="83" y="302"/>
                  </a:cubicBezTo>
                  <a:cubicBezTo>
                    <a:pt x="85" y="301"/>
                    <a:pt x="90" y="300"/>
                    <a:pt x="95" y="298"/>
                  </a:cubicBezTo>
                  <a:cubicBezTo>
                    <a:pt x="96" y="298"/>
                    <a:pt x="98" y="297"/>
                    <a:pt x="99" y="296"/>
                  </a:cubicBezTo>
                  <a:cubicBezTo>
                    <a:pt x="99" y="298"/>
                    <a:pt x="99" y="301"/>
                    <a:pt x="99" y="304"/>
                  </a:cubicBezTo>
                  <a:cubicBezTo>
                    <a:pt x="92" y="308"/>
                    <a:pt x="82" y="309"/>
                    <a:pt x="73" y="310"/>
                  </a:cubicBezTo>
                  <a:cubicBezTo>
                    <a:pt x="69" y="310"/>
                    <a:pt x="64" y="310"/>
                    <a:pt x="60" y="310"/>
                  </a:cubicBezTo>
                  <a:cubicBezTo>
                    <a:pt x="60" y="310"/>
                    <a:pt x="60" y="310"/>
                    <a:pt x="60" y="310"/>
                  </a:cubicBezTo>
                  <a:moveTo>
                    <a:pt x="53" y="212"/>
                  </a:moveTo>
                  <a:cubicBezTo>
                    <a:pt x="53" y="212"/>
                    <a:pt x="52" y="212"/>
                    <a:pt x="51" y="212"/>
                  </a:cubicBezTo>
                  <a:cubicBezTo>
                    <a:pt x="51" y="211"/>
                    <a:pt x="52" y="210"/>
                    <a:pt x="52" y="209"/>
                  </a:cubicBezTo>
                  <a:cubicBezTo>
                    <a:pt x="53" y="210"/>
                    <a:pt x="53" y="211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moveTo>
                    <a:pt x="50" y="210"/>
                  </a:moveTo>
                  <a:cubicBezTo>
                    <a:pt x="50" y="209"/>
                    <a:pt x="50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7"/>
                    <a:pt x="49" y="207"/>
                    <a:pt x="50" y="206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50" y="207"/>
                    <a:pt x="51" y="207"/>
                    <a:pt x="51" y="208"/>
                  </a:cubicBezTo>
                  <a:cubicBezTo>
                    <a:pt x="51" y="208"/>
                    <a:pt x="50" y="209"/>
                    <a:pt x="50" y="210"/>
                  </a:cubicBezTo>
                  <a:moveTo>
                    <a:pt x="59" y="211"/>
                  </a:move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7" y="210"/>
                    <a:pt x="57" y="209"/>
                  </a:cubicBezTo>
                  <a:cubicBezTo>
                    <a:pt x="56" y="208"/>
                    <a:pt x="55" y="208"/>
                    <a:pt x="55" y="207"/>
                  </a:cubicBezTo>
                  <a:cubicBezTo>
                    <a:pt x="54" y="206"/>
                    <a:pt x="53" y="205"/>
                    <a:pt x="53" y="204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5" y="197"/>
                    <a:pt x="60" y="192"/>
                    <a:pt x="65" y="189"/>
                  </a:cubicBezTo>
                  <a:cubicBezTo>
                    <a:pt x="66" y="192"/>
                    <a:pt x="67" y="196"/>
                    <a:pt x="68" y="199"/>
                  </a:cubicBezTo>
                  <a:cubicBezTo>
                    <a:pt x="68" y="201"/>
                    <a:pt x="69" y="203"/>
                    <a:pt x="69" y="204"/>
                  </a:cubicBezTo>
                  <a:cubicBezTo>
                    <a:pt x="69" y="206"/>
                    <a:pt x="68" y="207"/>
                    <a:pt x="67" y="208"/>
                  </a:cubicBezTo>
                  <a:cubicBezTo>
                    <a:pt x="67" y="209"/>
                    <a:pt x="65" y="210"/>
                    <a:pt x="64" y="210"/>
                  </a:cubicBezTo>
                  <a:cubicBezTo>
                    <a:pt x="62" y="211"/>
                    <a:pt x="60" y="211"/>
                    <a:pt x="59" y="211"/>
                  </a:cubicBezTo>
                  <a:moveTo>
                    <a:pt x="62" y="187"/>
                  </a:moveTo>
                  <a:cubicBezTo>
                    <a:pt x="63" y="185"/>
                    <a:pt x="64" y="183"/>
                    <a:pt x="64" y="181"/>
                  </a:cubicBezTo>
                  <a:cubicBezTo>
                    <a:pt x="64" y="183"/>
                    <a:pt x="64" y="184"/>
                    <a:pt x="65" y="185"/>
                  </a:cubicBezTo>
                  <a:cubicBezTo>
                    <a:pt x="64" y="186"/>
                    <a:pt x="63" y="186"/>
                    <a:pt x="62" y="187"/>
                  </a:cubicBezTo>
                  <a:moveTo>
                    <a:pt x="48" y="206"/>
                  </a:moveTo>
                  <a:cubicBezTo>
                    <a:pt x="47" y="205"/>
                    <a:pt x="47" y="204"/>
                    <a:pt x="46" y="204"/>
                  </a:cubicBezTo>
                  <a:cubicBezTo>
                    <a:pt x="45" y="202"/>
                    <a:pt x="43" y="201"/>
                    <a:pt x="41" y="200"/>
                  </a:cubicBezTo>
                  <a:cubicBezTo>
                    <a:pt x="42" y="194"/>
                    <a:pt x="43" y="189"/>
                    <a:pt x="45" y="184"/>
                  </a:cubicBezTo>
                  <a:cubicBezTo>
                    <a:pt x="47" y="184"/>
                    <a:pt x="48" y="183"/>
                    <a:pt x="49" y="183"/>
                  </a:cubicBezTo>
                  <a:cubicBezTo>
                    <a:pt x="53" y="182"/>
                    <a:pt x="56" y="180"/>
                    <a:pt x="60" y="179"/>
                  </a:cubicBezTo>
                  <a:cubicBezTo>
                    <a:pt x="58" y="183"/>
                    <a:pt x="56" y="187"/>
                    <a:pt x="55" y="192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3" y="195"/>
                    <a:pt x="51" y="199"/>
                    <a:pt x="49" y="203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8" y="205"/>
                    <a:pt x="48" y="205"/>
                    <a:pt x="48" y="206"/>
                  </a:cubicBezTo>
                  <a:moveTo>
                    <a:pt x="57" y="190"/>
                  </a:moveTo>
                  <a:cubicBezTo>
                    <a:pt x="59" y="186"/>
                    <a:pt x="60" y="182"/>
                    <a:pt x="62" y="178"/>
                  </a:cubicBezTo>
                  <a:cubicBezTo>
                    <a:pt x="63" y="178"/>
                    <a:pt x="63" y="177"/>
                    <a:pt x="64" y="177"/>
                  </a:cubicBezTo>
                  <a:cubicBezTo>
                    <a:pt x="64" y="177"/>
                    <a:pt x="64" y="177"/>
                    <a:pt x="64" y="177"/>
                  </a:cubicBezTo>
                  <a:cubicBezTo>
                    <a:pt x="64" y="178"/>
                    <a:pt x="64" y="178"/>
                    <a:pt x="64" y="178"/>
                  </a:cubicBezTo>
                  <a:cubicBezTo>
                    <a:pt x="63" y="178"/>
                    <a:pt x="63" y="178"/>
                    <a:pt x="63" y="178"/>
                  </a:cubicBezTo>
                  <a:cubicBezTo>
                    <a:pt x="63" y="181"/>
                    <a:pt x="61" y="185"/>
                    <a:pt x="59" y="188"/>
                  </a:cubicBezTo>
                  <a:cubicBezTo>
                    <a:pt x="59" y="189"/>
                    <a:pt x="59" y="189"/>
                    <a:pt x="59" y="189"/>
                  </a:cubicBezTo>
                  <a:cubicBezTo>
                    <a:pt x="59" y="189"/>
                    <a:pt x="58" y="190"/>
                    <a:pt x="57" y="190"/>
                  </a:cubicBezTo>
                  <a:moveTo>
                    <a:pt x="62" y="149"/>
                  </a:moveTo>
                  <a:cubicBezTo>
                    <a:pt x="68" y="149"/>
                    <a:pt x="74" y="148"/>
                    <a:pt x="78" y="147"/>
                  </a:cubicBezTo>
                  <a:cubicBezTo>
                    <a:pt x="78" y="147"/>
                    <a:pt x="78" y="147"/>
                    <a:pt x="78" y="147"/>
                  </a:cubicBezTo>
                  <a:cubicBezTo>
                    <a:pt x="77" y="149"/>
                    <a:pt x="74" y="153"/>
                    <a:pt x="72" y="154"/>
                  </a:cubicBezTo>
                  <a:cubicBezTo>
                    <a:pt x="70" y="156"/>
                    <a:pt x="66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7"/>
                    <a:pt x="61" y="156"/>
                  </a:cubicBezTo>
                  <a:cubicBezTo>
                    <a:pt x="57" y="156"/>
                    <a:pt x="54" y="155"/>
                    <a:pt x="51" y="153"/>
                  </a:cubicBezTo>
                  <a:cubicBezTo>
                    <a:pt x="48" y="151"/>
                    <a:pt x="46" y="149"/>
                    <a:pt x="45" y="147"/>
                  </a:cubicBezTo>
                  <a:cubicBezTo>
                    <a:pt x="46" y="147"/>
                    <a:pt x="47" y="147"/>
                    <a:pt x="48" y="148"/>
                  </a:cubicBezTo>
                  <a:cubicBezTo>
                    <a:pt x="53" y="148"/>
                    <a:pt x="58" y="149"/>
                    <a:pt x="62" y="149"/>
                  </a:cubicBezTo>
                  <a:moveTo>
                    <a:pt x="30" y="181"/>
                  </a:moveTo>
                  <a:cubicBezTo>
                    <a:pt x="30" y="180"/>
                    <a:pt x="29" y="179"/>
                    <a:pt x="29" y="179"/>
                  </a:cubicBezTo>
                  <a:cubicBezTo>
                    <a:pt x="32" y="174"/>
                    <a:pt x="34" y="166"/>
                    <a:pt x="37" y="159"/>
                  </a:cubicBezTo>
                  <a:cubicBezTo>
                    <a:pt x="38" y="155"/>
                    <a:pt x="39" y="151"/>
                    <a:pt x="40" y="148"/>
                  </a:cubicBezTo>
                  <a:cubicBezTo>
                    <a:pt x="40" y="147"/>
                    <a:pt x="40" y="145"/>
                    <a:pt x="40" y="144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41" y="150"/>
                    <a:pt x="45" y="153"/>
                    <a:pt x="49" y="156"/>
                  </a:cubicBezTo>
                  <a:cubicBezTo>
                    <a:pt x="52" y="158"/>
                    <a:pt x="56" y="160"/>
                    <a:pt x="60" y="160"/>
                  </a:cubicBezTo>
                  <a:cubicBezTo>
                    <a:pt x="61" y="160"/>
                    <a:pt x="62" y="160"/>
                    <a:pt x="62" y="160"/>
                  </a:cubicBezTo>
                  <a:cubicBezTo>
                    <a:pt x="65" y="160"/>
                    <a:pt x="67" y="160"/>
                    <a:pt x="70" y="159"/>
                  </a:cubicBezTo>
                  <a:cubicBezTo>
                    <a:pt x="68" y="161"/>
                    <a:pt x="66" y="164"/>
                    <a:pt x="65" y="168"/>
                  </a:cubicBezTo>
                  <a:cubicBezTo>
                    <a:pt x="65" y="170"/>
                    <a:pt x="64" y="171"/>
                    <a:pt x="64" y="173"/>
                  </a:cubicBezTo>
                  <a:cubicBezTo>
                    <a:pt x="64" y="173"/>
                    <a:pt x="64" y="173"/>
                    <a:pt x="64" y="173"/>
                  </a:cubicBezTo>
                  <a:cubicBezTo>
                    <a:pt x="59" y="175"/>
                    <a:pt x="53" y="177"/>
                    <a:pt x="48" y="180"/>
                  </a:cubicBezTo>
                  <a:cubicBezTo>
                    <a:pt x="47" y="180"/>
                    <a:pt x="46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3" y="180"/>
                    <a:pt x="43" y="180"/>
                    <a:pt x="43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0" y="187"/>
                    <a:pt x="39" y="193"/>
                    <a:pt x="38" y="198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6" y="198"/>
                    <a:pt x="35" y="197"/>
                    <a:pt x="35" y="197"/>
                  </a:cubicBezTo>
                  <a:cubicBezTo>
                    <a:pt x="34" y="196"/>
                    <a:pt x="34" y="195"/>
                    <a:pt x="34" y="194"/>
                  </a:cubicBezTo>
                  <a:cubicBezTo>
                    <a:pt x="33" y="191"/>
                    <a:pt x="32" y="189"/>
                    <a:pt x="32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3"/>
                    <a:pt x="36" y="177"/>
                    <a:pt x="37" y="174"/>
                  </a:cubicBezTo>
                  <a:cubicBezTo>
                    <a:pt x="37" y="173"/>
                    <a:pt x="37" y="173"/>
                    <a:pt x="37" y="173"/>
                  </a:cubicBezTo>
                  <a:cubicBezTo>
                    <a:pt x="38" y="173"/>
                    <a:pt x="38" y="172"/>
                    <a:pt x="39" y="172"/>
                  </a:cubicBezTo>
                  <a:cubicBezTo>
                    <a:pt x="42" y="170"/>
                    <a:pt x="45" y="169"/>
                    <a:pt x="47" y="167"/>
                  </a:cubicBezTo>
                  <a:cubicBezTo>
                    <a:pt x="50" y="166"/>
                    <a:pt x="53" y="164"/>
                    <a:pt x="56" y="162"/>
                  </a:cubicBezTo>
                  <a:cubicBezTo>
                    <a:pt x="54" y="159"/>
                    <a:pt x="54" y="159"/>
                    <a:pt x="54" y="159"/>
                  </a:cubicBezTo>
                  <a:cubicBezTo>
                    <a:pt x="51" y="161"/>
                    <a:pt x="49" y="163"/>
                    <a:pt x="46" y="164"/>
                  </a:cubicBezTo>
                  <a:cubicBezTo>
                    <a:pt x="43" y="165"/>
                    <a:pt x="40" y="167"/>
                    <a:pt x="37" y="169"/>
                  </a:cubicBezTo>
                  <a:cubicBezTo>
                    <a:pt x="36" y="169"/>
                    <a:pt x="35" y="170"/>
                    <a:pt x="35" y="171"/>
                  </a:cubicBezTo>
                  <a:cubicBezTo>
                    <a:pt x="34" y="171"/>
                    <a:pt x="34" y="172"/>
                    <a:pt x="34" y="173"/>
                  </a:cubicBezTo>
                  <a:cubicBezTo>
                    <a:pt x="33" y="174"/>
                    <a:pt x="31" y="178"/>
                    <a:pt x="30" y="181"/>
                  </a:cubicBezTo>
                  <a:moveTo>
                    <a:pt x="62" y="145"/>
                  </a:moveTo>
                  <a:cubicBezTo>
                    <a:pt x="61" y="145"/>
                    <a:pt x="60" y="145"/>
                    <a:pt x="59" y="145"/>
                  </a:cubicBezTo>
                  <a:cubicBezTo>
                    <a:pt x="66" y="144"/>
                    <a:pt x="72" y="143"/>
                    <a:pt x="79" y="141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79" y="143"/>
                  </a:cubicBezTo>
                  <a:cubicBezTo>
                    <a:pt x="79" y="143"/>
                    <a:pt x="78" y="143"/>
                    <a:pt x="77" y="143"/>
                  </a:cubicBezTo>
                  <a:cubicBezTo>
                    <a:pt x="73" y="145"/>
                    <a:pt x="68" y="145"/>
                    <a:pt x="62" y="145"/>
                  </a:cubicBezTo>
                  <a:moveTo>
                    <a:pt x="40" y="138"/>
                  </a:moveTo>
                  <a:cubicBezTo>
                    <a:pt x="40" y="137"/>
                    <a:pt x="40" y="137"/>
                    <a:pt x="40" y="137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moveTo>
                    <a:pt x="52" y="140"/>
                  </a:moveTo>
                  <a:cubicBezTo>
                    <a:pt x="56" y="140"/>
                    <a:pt x="61" y="139"/>
                    <a:pt x="66" y="139"/>
                  </a:cubicBezTo>
                  <a:cubicBezTo>
                    <a:pt x="70" y="138"/>
                    <a:pt x="75" y="138"/>
                    <a:pt x="79" y="137"/>
                  </a:cubicBezTo>
                  <a:cubicBezTo>
                    <a:pt x="79" y="137"/>
                    <a:pt x="79" y="137"/>
                    <a:pt x="79" y="137"/>
                  </a:cubicBezTo>
                  <a:cubicBezTo>
                    <a:pt x="70" y="140"/>
                    <a:pt x="61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49" y="142"/>
                    <a:pt x="47" y="142"/>
                    <a:pt x="44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0"/>
                    <a:pt x="43" y="139"/>
                    <a:pt x="43" y="139"/>
                  </a:cubicBezTo>
                  <a:cubicBezTo>
                    <a:pt x="46" y="140"/>
                    <a:pt x="49" y="140"/>
                    <a:pt x="52" y="140"/>
                  </a:cubicBezTo>
                  <a:moveTo>
                    <a:pt x="15" y="213"/>
                  </a:moveTo>
                  <a:cubicBezTo>
                    <a:pt x="14" y="210"/>
                    <a:pt x="12" y="206"/>
                    <a:pt x="10" y="202"/>
                  </a:cubicBezTo>
                  <a:cubicBezTo>
                    <a:pt x="8" y="198"/>
                    <a:pt x="6" y="194"/>
                    <a:pt x="5" y="190"/>
                  </a:cubicBezTo>
                  <a:cubicBezTo>
                    <a:pt x="4" y="188"/>
                    <a:pt x="4" y="186"/>
                    <a:pt x="4" y="185"/>
                  </a:cubicBezTo>
                  <a:cubicBezTo>
                    <a:pt x="4" y="184"/>
                    <a:pt x="4" y="183"/>
                    <a:pt x="4" y="183"/>
                  </a:cubicBezTo>
                  <a:cubicBezTo>
                    <a:pt x="4" y="182"/>
                    <a:pt x="5" y="181"/>
                    <a:pt x="5" y="180"/>
                  </a:cubicBezTo>
                  <a:cubicBezTo>
                    <a:pt x="6" y="179"/>
                    <a:pt x="7" y="178"/>
                    <a:pt x="7" y="177"/>
                  </a:cubicBezTo>
                  <a:cubicBezTo>
                    <a:pt x="14" y="163"/>
                    <a:pt x="18" y="152"/>
                    <a:pt x="25" y="138"/>
                  </a:cubicBezTo>
                  <a:cubicBezTo>
                    <a:pt x="25" y="137"/>
                    <a:pt x="27" y="136"/>
                    <a:pt x="28" y="135"/>
                  </a:cubicBezTo>
                  <a:cubicBezTo>
                    <a:pt x="29" y="134"/>
                    <a:pt x="31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3" y="134"/>
                    <a:pt x="33" y="134"/>
                    <a:pt x="33" y="134"/>
                  </a:cubicBezTo>
                  <a:cubicBezTo>
                    <a:pt x="34" y="134"/>
                    <a:pt x="35" y="136"/>
                    <a:pt x="36" y="137"/>
                  </a:cubicBezTo>
                  <a:cubicBezTo>
                    <a:pt x="37" y="138"/>
                    <a:pt x="37" y="140"/>
                    <a:pt x="37" y="142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7" y="142"/>
                    <a:pt x="37" y="143"/>
                    <a:pt x="37" y="144"/>
                  </a:cubicBezTo>
                  <a:cubicBezTo>
                    <a:pt x="36" y="147"/>
                    <a:pt x="35" y="154"/>
                    <a:pt x="32" y="161"/>
                  </a:cubicBezTo>
                  <a:cubicBezTo>
                    <a:pt x="30" y="168"/>
                    <a:pt x="28" y="174"/>
                    <a:pt x="25" y="178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7" y="182"/>
                    <a:pt x="28" y="184"/>
                    <a:pt x="28" y="187"/>
                  </a:cubicBezTo>
                  <a:cubicBezTo>
                    <a:pt x="29" y="189"/>
                    <a:pt x="29" y="192"/>
                    <a:pt x="30" y="195"/>
                  </a:cubicBezTo>
                  <a:cubicBezTo>
                    <a:pt x="30" y="196"/>
                    <a:pt x="31" y="198"/>
                    <a:pt x="32" y="199"/>
                  </a:cubicBezTo>
                  <a:cubicBezTo>
                    <a:pt x="33" y="201"/>
                    <a:pt x="35" y="201"/>
                    <a:pt x="36" y="202"/>
                  </a:cubicBezTo>
                  <a:cubicBezTo>
                    <a:pt x="39" y="202"/>
                    <a:pt x="42" y="204"/>
                    <a:pt x="44" y="206"/>
                  </a:cubicBezTo>
                  <a:cubicBezTo>
                    <a:pt x="46" y="208"/>
                    <a:pt x="47" y="211"/>
                    <a:pt x="47" y="213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50" y="215"/>
                    <a:pt x="52" y="215"/>
                    <a:pt x="53" y="215"/>
                  </a:cubicBezTo>
                  <a:cubicBezTo>
                    <a:pt x="57" y="215"/>
                    <a:pt x="61" y="215"/>
                    <a:pt x="65" y="213"/>
                  </a:cubicBezTo>
                  <a:cubicBezTo>
                    <a:pt x="67" y="213"/>
                    <a:pt x="68" y="212"/>
                    <a:pt x="70" y="211"/>
                  </a:cubicBezTo>
                  <a:cubicBezTo>
                    <a:pt x="72" y="209"/>
                    <a:pt x="72" y="207"/>
                    <a:pt x="72" y="204"/>
                  </a:cubicBezTo>
                  <a:cubicBezTo>
                    <a:pt x="72" y="202"/>
                    <a:pt x="72" y="200"/>
                    <a:pt x="71" y="198"/>
                  </a:cubicBezTo>
                  <a:cubicBezTo>
                    <a:pt x="70" y="191"/>
                    <a:pt x="67" y="184"/>
                    <a:pt x="67" y="177"/>
                  </a:cubicBezTo>
                  <a:cubicBezTo>
                    <a:pt x="67" y="175"/>
                    <a:pt x="68" y="172"/>
                    <a:pt x="69" y="169"/>
                  </a:cubicBezTo>
                  <a:cubicBezTo>
                    <a:pt x="70" y="165"/>
                    <a:pt x="72" y="162"/>
                    <a:pt x="74" y="160"/>
                  </a:cubicBezTo>
                  <a:cubicBezTo>
                    <a:pt x="76" y="158"/>
                    <a:pt x="77" y="158"/>
                    <a:pt x="79" y="158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81" y="158"/>
                    <a:pt x="82" y="158"/>
                    <a:pt x="83" y="159"/>
                  </a:cubicBezTo>
                  <a:cubicBezTo>
                    <a:pt x="84" y="160"/>
                    <a:pt x="85" y="161"/>
                    <a:pt x="85" y="162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85" y="164"/>
                    <a:pt x="85" y="166"/>
                    <a:pt x="85" y="169"/>
                  </a:cubicBezTo>
                  <a:cubicBezTo>
                    <a:pt x="85" y="178"/>
                    <a:pt x="86" y="188"/>
                    <a:pt x="89" y="197"/>
                  </a:cubicBezTo>
                  <a:cubicBezTo>
                    <a:pt x="94" y="213"/>
                    <a:pt x="98" y="220"/>
                    <a:pt x="102" y="235"/>
                  </a:cubicBezTo>
                  <a:cubicBezTo>
                    <a:pt x="102" y="239"/>
                    <a:pt x="103" y="241"/>
                    <a:pt x="103" y="244"/>
                  </a:cubicBezTo>
                  <a:cubicBezTo>
                    <a:pt x="103" y="250"/>
                    <a:pt x="101" y="255"/>
                    <a:pt x="98" y="259"/>
                  </a:cubicBezTo>
                  <a:cubicBezTo>
                    <a:pt x="96" y="263"/>
                    <a:pt x="93" y="267"/>
                    <a:pt x="92" y="272"/>
                  </a:cubicBezTo>
                  <a:cubicBezTo>
                    <a:pt x="92" y="272"/>
                    <a:pt x="92" y="272"/>
                    <a:pt x="92" y="272"/>
                  </a:cubicBezTo>
                  <a:cubicBezTo>
                    <a:pt x="92" y="275"/>
                    <a:pt x="92" y="278"/>
                    <a:pt x="92" y="281"/>
                  </a:cubicBezTo>
                  <a:cubicBezTo>
                    <a:pt x="91" y="281"/>
                    <a:pt x="91" y="282"/>
                    <a:pt x="91" y="283"/>
                  </a:cubicBezTo>
                  <a:cubicBezTo>
                    <a:pt x="92" y="283"/>
                    <a:pt x="92" y="283"/>
                    <a:pt x="92" y="283"/>
                  </a:cubicBezTo>
                  <a:cubicBezTo>
                    <a:pt x="91" y="286"/>
                    <a:pt x="91" y="288"/>
                    <a:pt x="91" y="291"/>
                  </a:cubicBezTo>
                  <a:cubicBezTo>
                    <a:pt x="95" y="291"/>
                    <a:pt x="95" y="291"/>
                    <a:pt x="95" y="291"/>
                  </a:cubicBezTo>
                  <a:cubicBezTo>
                    <a:pt x="95" y="289"/>
                    <a:pt x="95" y="286"/>
                    <a:pt x="95" y="284"/>
                  </a:cubicBezTo>
                  <a:cubicBezTo>
                    <a:pt x="97" y="284"/>
                    <a:pt x="98" y="285"/>
                    <a:pt x="99" y="286"/>
                  </a:cubicBezTo>
                  <a:cubicBezTo>
                    <a:pt x="100" y="287"/>
                    <a:pt x="100" y="288"/>
                    <a:pt x="100" y="289"/>
                  </a:cubicBezTo>
                  <a:cubicBezTo>
                    <a:pt x="100" y="290"/>
                    <a:pt x="99" y="291"/>
                    <a:pt x="98" y="292"/>
                  </a:cubicBezTo>
                  <a:cubicBezTo>
                    <a:pt x="96" y="294"/>
                    <a:pt x="93" y="295"/>
                    <a:pt x="90" y="296"/>
                  </a:cubicBezTo>
                  <a:cubicBezTo>
                    <a:pt x="87" y="297"/>
                    <a:pt x="84" y="298"/>
                    <a:pt x="82" y="298"/>
                  </a:cubicBezTo>
                  <a:cubicBezTo>
                    <a:pt x="79" y="299"/>
                    <a:pt x="77" y="299"/>
                    <a:pt x="74" y="299"/>
                  </a:cubicBezTo>
                  <a:cubicBezTo>
                    <a:pt x="74" y="299"/>
                    <a:pt x="74" y="299"/>
                    <a:pt x="74" y="299"/>
                  </a:cubicBezTo>
                  <a:cubicBezTo>
                    <a:pt x="70" y="299"/>
                    <a:pt x="66" y="298"/>
                    <a:pt x="61" y="298"/>
                  </a:cubicBezTo>
                  <a:cubicBezTo>
                    <a:pt x="48" y="297"/>
                    <a:pt x="41" y="294"/>
                    <a:pt x="38" y="292"/>
                  </a:cubicBezTo>
                  <a:cubicBezTo>
                    <a:pt x="37" y="292"/>
                    <a:pt x="36" y="291"/>
                    <a:pt x="36" y="290"/>
                  </a:cubicBezTo>
                  <a:cubicBezTo>
                    <a:pt x="36" y="290"/>
                    <a:pt x="36" y="289"/>
                    <a:pt x="36" y="288"/>
                  </a:cubicBezTo>
                  <a:cubicBezTo>
                    <a:pt x="36" y="288"/>
                    <a:pt x="36" y="288"/>
                    <a:pt x="36" y="288"/>
                  </a:cubicBezTo>
                  <a:cubicBezTo>
                    <a:pt x="36" y="287"/>
                    <a:pt x="36" y="287"/>
                    <a:pt x="36" y="287"/>
                  </a:cubicBezTo>
                  <a:cubicBezTo>
                    <a:pt x="37" y="287"/>
                    <a:pt x="38" y="286"/>
                    <a:pt x="40" y="285"/>
                  </a:cubicBezTo>
                  <a:cubicBezTo>
                    <a:pt x="40" y="286"/>
                    <a:pt x="40" y="286"/>
                    <a:pt x="40" y="286"/>
                  </a:cubicBezTo>
                  <a:cubicBezTo>
                    <a:pt x="40" y="288"/>
                    <a:pt x="40" y="289"/>
                    <a:pt x="40" y="291"/>
                  </a:cubicBezTo>
                  <a:cubicBezTo>
                    <a:pt x="44" y="291"/>
                    <a:pt x="44" y="291"/>
                    <a:pt x="44" y="291"/>
                  </a:cubicBezTo>
                  <a:cubicBezTo>
                    <a:pt x="44" y="290"/>
                    <a:pt x="44" y="288"/>
                    <a:pt x="44" y="286"/>
                  </a:cubicBezTo>
                  <a:cubicBezTo>
                    <a:pt x="44" y="281"/>
                    <a:pt x="44" y="276"/>
                    <a:pt x="43" y="271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40" y="272"/>
                    <a:pt x="40" y="272"/>
                    <a:pt x="40" y="272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38" y="264"/>
                    <a:pt x="34" y="257"/>
                    <a:pt x="30" y="251"/>
                  </a:cubicBezTo>
                  <a:cubicBezTo>
                    <a:pt x="26" y="245"/>
                    <a:pt x="24" y="241"/>
                    <a:pt x="23" y="239"/>
                  </a:cubicBezTo>
                  <a:cubicBezTo>
                    <a:pt x="21" y="237"/>
                    <a:pt x="21" y="235"/>
                    <a:pt x="20" y="232"/>
                  </a:cubicBezTo>
                  <a:cubicBezTo>
                    <a:pt x="20" y="233"/>
                    <a:pt x="21" y="234"/>
                    <a:pt x="21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2" y="235"/>
                    <a:pt x="22" y="235"/>
                    <a:pt x="22" y="235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5" y="234"/>
                    <a:pt x="25" y="234"/>
                    <a:pt x="25" y="234"/>
                  </a:cubicBezTo>
                  <a:cubicBezTo>
                    <a:pt x="24" y="234"/>
                    <a:pt x="24" y="234"/>
                    <a:pt x="24" y="234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1" y="226"/>
                    <a:pt x="18" y="220"/>
                    <a:pt x="15" y="214"/>
                  </a:cubicBezTo>
                  <a:cubicBezTo>
                    <a:pt x="15" y="213"/>
                    <a:pt x="15" y="213"/>
                    <a:pt x="15" y="213"/>
                  </a:cubicBezTo>
                  <a:cubicBezTo>
                    <a:pt x="15" y="213"/>
                    <a:pt x="15" y="213"/>
                    <a:pt x="15" y="213"/>
                  </a:cubicBezTo>
                  <a:moveTo>
                    <a:pt x="44" y="133"/>
                  </a:move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7" y="133"/>
                    <a:pt x="68" y="131"/>
                    <a:pt x="80" y="129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31"/>
                    <a:pt x="78" y="132"/>
                    <a:pt x="78" y="133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4" y="134"/>
                    <a:pt x="70" y="135"/>
                    <a:pt x="65" y="135"/>
                  </a:cubicBezTo>
                  <a:cubicBezTo>
                    <a:pt x="61" y="136"/>
                    <a:pt x="56" y="136"/>
                    <a:pt x="52" y="136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49" y="136"/>
                    <a:pt x="46" y="136"/>
                    <a:pt x="44" y="135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4"/>
                    <a:pt x="43" y="134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moveTo>
                    <a:pt x="48" y="126"/>
                  </a:moveTo>
                  <a:cubicBezTo>
                    <a:pt x="49" y="126"/>
                    <a:pt x="50" y="126"/>
                    <a:pt x="51" y="125"/>
                  </a:cubicBezTo>
                  <a:cubicBezTo>
                    <a:pt x="60" y="125"/>
                    <a:pt x="70" y="124"/>
                    <a:pt x="79" y="124"/>
                  </a:cubicBezTo>
                  <a:cubicBezTo>
                    <a:pt x="79" y="124"/>
                    <a:pt x="79" y="124"/>
                    <a:pt x="79" y="124"/>
                  </a:cubicBezTo>
                  <a:cubicBezTo>
                    <a:pt x="79" y="125"/>
                    <a:pt x="79" y="125"/>
                    <a:pt x="78" y="125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67" y="127"/>
                    <a:pt x="56" y="129"/>
                    <a:pt x="45" y="130"/>
                  </a:cubicBezTo>
                  <a:cubicBezTo>
                    <a:pt x="45" y="130"/>
                    <a:pt x="45" y="130"/>
                    <a:pt x="45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8"/>
                    <a:pt x="43" y="128"/>
                  </a:cubicBezTo>
                  <a:cubicBezTo>
                    <a:pt x="43" y="127"/>
                    <a:pt x="43" y="126"/>
                    <a:pt x="43" y="125"/>
                  </a:cubicBezTo>
                  <a:cubicBezTo>
                    <a:pt x="44" y="125"/>
                    <a:pt x="46" y="126"/>
                    <a:pt x="48" y="126"/>
                  </a:cubicBezTo>
                  <a:moveTo>
                    <a:pt x="62" y="119"/>
                  </a:moveTo>
                  <a:cubicBezTo>
                    <a:pt x="66" y="119"/>
                    <a:pt x="69" y="119"/>
                    <a:pt x="73" y="118"/>
                  </a:cubicBezTo>
                  <a:cubicBezTo>
                    <a:pt x="75" y="118"/>
                    <a:pt x="77" y="118"/>
                    <a:pt x="79" y="117"/>
                  </a:cubicBezTo>
                  <a:cubicBezTo>
                    <a:pt x="79" y="118"/>
                    <a:pt x="79" y="119"/>
                    <a:pt x="79" y="120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0" y="121"/>
                    <a:pt x="60" y="121"/>
                    <a:pt x="51" y="122"/>
                  </a:cubicBezTo>
                  <a:cubicBezTo>
                    <a:pt x="50" y="122"/>
                    <a:pt x="49" y="122"/>
                    <a:pt x="48" y="122"/>
                  </a:cubicBezTo>
                  <a:cubicBezTo>
                    <a:pt x="48" y="122"/>
                    <a:pt x="48" y="122"/>
                    <a:pt x="48" y="122"/>
                  </a:cubicBezTo>
                  <a:cubicBezTo>
                    <a:pt x="46" y="122"/>
                    <a:pt x="44" y="122"/>
                    <a:pt x="42" y="121"/>
                  </a:cubicBezTo>
                  <a:cubicBezTo>
                    <a:pt x="42" y="121"/>
                    <a:pt x="42" y="120"/>
                    <a:pt x="42" y="120"/>
                  </a:cubicBezTo>
                  <a:cubicBezTo>
                    <a:pt x="42" y="119"/>
                    <a:pt x="42" y="119"/>
                    <a:pt x="42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9" y="118"/>
                    <a:pt x="56" y="119"/>
                    <a:pt x="62" y="119"/>
                  </a:cubicBezTo>
                  <a:moveTo>
                    <a:pt x="57" y="115"/>
                  </a:moveTo>
                  <a:cubicBezTo>
                    <a:pt x="55" y="115"/>
                    <a:pt x="53" y="115"/>
                    <a:pt x="51" y="115"/>
                  </a:cubicBezTo>
                  <a:cubicBezTo>
                    <a:pt x="53" y="114"/>
                    <a:pt x="55" y="114"/>
                    <a:pt x="57" y="114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57" y="115"/>
                    <a:pt x="57" y="115"/>
                    <a:pt x="57" y="115"/>
                  </a:cubicBezTo>
                  <a:moveTo>
                    <a:pt x="70" y="115"/>
                  </a:move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3" y="114"/>
                    <a:pt x="75" y="114"/>
                    <a:pt x="77" y="114"/>
                  </a:cubicBezTo>
                  <a:cubicBezTo>
                    <a:pt x="75" y="115"/>
                    <a:pt x="74" y="115"/>
                    <a:pt x="72" y="115"/>
                  </a:cubicBezTo>
                  <a:cubicBezTo>
                    <a:pt x="72" y="115"/>
                    <a:pt x="71" y="115"/>
                    <a:pt x="70" y="115"/>
                  </a:cubicBezTo>
                  <a:moveTo>
                    <a:pt x="62" y="115"/>
                  </a:moveTo>
                  <a:cubicBezTo>
                    <a:pt x="62" y="115"/>
                    <a:pt x="61" y="115"/>
                    <a:pt x="60" y="115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1" y="113"/>
                    <a:pt x="62" y="113"/>
                    <a:pt x="63" y="113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5" y="113"/>
                    <a:pt x="66" y="114"/>
                    <a:pt x="67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6" y="115"/>
                    <a:pt x="64" y="115"/>
                    <a:pt x="62" y="115"/>
                  </a:cubicBezTo>
                  <a:moveTo>
                    <a:pt x="60" y="110"/>
                  </a:moveTo>
                  <a:cubicBezTo>
                    <a:pt x="60" y="99"/>
                    <a:pt x="59" y="88"/>
                    <a:pt x="58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0" y="76"/>
                    <a:pt x="62" y="75"/>
                    <a:pt x="63" y="74"/>
                  </a:cubicBezTo>
                  <a:cubicBezTo>
                    <a:pt x="63" y="73"/>
                    <a:pt x="63" y="73"/>
                    <a:pt x="64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5" y="74"/>
                    <a:pt x="67" y="74"/>
                    <a:pt x="69" y="75"/>
                  </a:cubicBezTo>
                  <a:cubicBezTo>
                    <a:pt x="67" y="84"/>
                    <a:pt x="67" y="94"/>
                    <a:pt x="67" y="103"/>
                  </a:cubicBezTo>
                  <a:cubicBezTo>
                    <a:pt x="67" y="105"/>
                    <a:pt x="67" y="108"/>
                    <a:pt x="67" y="110"/>
                  </a:cubicBezTo>
                  <a:cubicBezTo>
                    <a:pt x="66" y="110"/>
                    <a:pt x="65" y="110"/>
                    <a:pt x="63" y="110"/>
                  </a:cubicBezTo>
                  <a:cubicBezTo>
                    <a:pt x="62" y="110"/>
                    <a:pt x="61" y="110"/>
                    <a:pt x="60" y="110"/>
                  </a:cubicBezTo>
                  <a:moveTo>
                    <a:pt x="74" y="70"/>
                  </a:moveTo>
                  <a:cubicBezTo>
                    <a:pt x="75" y="62"/>
                    <a:pt x="77" y="55"/>
                    <a:pt x="80" y="47"/>
                  </a:cubicBezTo>
                  <a:cubicBezTo>
                    <a:pt x="80" y="46"/>
                    <a:pt x="81" y="45"/>
                    <a:pt x="81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5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3" y="52"/>
                    <a:pt x="81" y="59"/>
                    <a:pt x="78" y="65"/>
                  </a:cubicBezTo>
                  <a:cubicBezTo>
                    <a:pt x="77" y="67"/>
                    <a:pt x="75" y="69"/>
                    <a:pt x="74" y="70"/>
                  </a:cubicBezTo>
                  <a:moveTo>
                    <a:pt x="53" y="72"/>
                  </a:moveTo>
                  <a:cubicBezTo>
                    <a:pt x="53" y="71"/>
                    <a:pt x="52" y="71"/>
                    <a:pt x="51" y="71"/>
                  </a:cubicBezTo>
                  <a:cubicBezTo>
                    <a:pt x="46" y="66"/>
                    <a:pt x="42" y="60"/>
                    <a:pt x="38" y="54"/>
                  </a:cubicBezTo>
                  <a:cubicBezTo>
                    <a:pt x="37" y="52"/>
                    <a:pt x="36" y="5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6"/>
                    <a:pt x="37" y="44"/>
                    <a:pt x="39" y="43"/>
                  </a:cubicBezTo>
                  <a:cubicBezTo>
                    <a:pt x="40" y="43"/>
                    <a:pt x="41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3" y="42"/>
                    <a:pt x="43" y="43"/>
                    <a:pt x="44" y="43"/>
                  </a:cubicBezTo>
                  <a:cubicBezTo>
                    <a:pt x="46" y="44"/>
                    <a:pt x="47" y="46"/>
                    <a:pt x="48" y="49"/>
                  </a:cubicBezTo>
                  <a:cubicBezTo>
                    <a:pt x="50" y="57"/>
                    <a:pt x="52" y="64"/>
                    <a:pt x="53" y="72"/>
                  </a:cubicBezTo>
                  <a:moveTo>
                    <a:pt x="64" y="63"/>
                  </a:moveTo>
                  <a:cubicBezTo>
                    <a:pt x="63" y="60"/>
                    <a:pt x="63" y="57"/>
                    <a:pt x="63" y="54"/>
                  </a:cubicBezTo>
                  <a:cubicBezTo>
                    <a:pt x="63" y="51"/>
                    <a:pt x="64" y="47"/>
                    <a:pt x="64" y="43"/>
                  </a:cubicBezTo>
                  <a:cubicBezTo>
                    <a:pt x="65" y="43"/>
                    <a:pt x="65" y="42"/>
                    <a:pt x="65" y="42"/>
                  </a:cubicBezTo>
                  <a:cubicBezTo>
                    <a:pt x="65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1"/>
                    <a:pt x="68" y="41"/>
                    <a:pt x="68" y="42"/>
                  </a:cubicBezTo>
                  <a:cubicBezTo>
                    <a:pt x="68" y="43"/>
                    <a:pt x="69" y="43"/>
                    <a:pt x="69" y="44"/>
                  </a:cubicBezTo>
                  <a:cubicBezTo>
                    <a:pt x="69" y="45"/>
                    <a:pt x="68" y="46"/>
                    <a:pt x="68" y="47"/>
                  </a:cubicBezTo>
                  <a:cubicBezTo>
                    <a:pt x="68" y="52"/>
                    <a:pt x="66" y="58"/>
                    <a:pt x="64" y="63"/>
                  </a:cubicBezTo>
                  <a:moveTo>
                    <a:pt x="41" y="114"/>
                  </a:moveTo>
                  <a:cubicBezTo>
                    <a:pt x="41" y="113"/>
                    <a:pt x="41" y="113"/>
                    <a:pt x="41" y="113"/>
                  </a:cubicBezTo>
                  <a:cubicBezTo>
                    <a:pt x="38" y="110"/>
                    <a:pt x="37" y="107"/>
                    <a:pt x="36" y="104"/>
                  </a:cubicBezTo>
                  <a:cubicBezTo>
                    <a:pt x="36" y="102"/>
                    <a:pt x="36" y="100"/>
                    <a:pt x="36" y="98"/>
                  </a:cubicBezTo>
                  <a:cubicBezTo>
                    <a:pt x="35" y="93"/>
                    <a:pt x="33" y="89"/>
                    <a:pt x="30" y="85"/>
                  </a:cubicBezTo>
                  <a:cubicBezTo>
                    <a:pt x="28" y="81"/>
                    <a:pt x="25" y="78"/>
                    <a:pt x="23" y="73"/>
                  </a:cubicBezTo>
                  <a:cubicBezTo>
                    <a:pt x="20" y="66"/>
                    <a:pt x="18" y="59"/>
                    <a:pt x="18" y="51"/>
                  </a:cubicBezTo>
                  <a:cubicBezTo>
                    <a:pt x="18" y="39"/>
                    <a:pt x="22" y="27"/>
                    <a:pt x="29" y="18"/>
                  </a:cubicBezTo>
                  <a:cubicBezTo>
                    <a:pt x="36" y="10"/>
                    <a:pt x="47" y="4"/>
                    <a:pt x="60" y="4"/>
                  </a:cubicBezTo>
                  <a:cubicBezTo>
                    <a:pt x="61" y="4"/>
                    <a:pt x="61" y="4"/>
                    <a:pt x="62" y="4"/>
                  </a:cubicBezTo>
                  <a:cubicBezTo>
                    <a:pt x="79" y="5"/>
                    <a:pt x="89" y="10"/>
                    <a:pt x="96" y="18"/>
                  </a:cubicBezTo>
                  <a:cubicBezTo>
                    <a:pt x="103" y="26"/>
                    <a:pt x="105" y="37"/>
                    <a:pt x="105" y="47"/>
                  </a:cubicBezTo>
                  <a:cubicBezTo>
                    <a:pt x="105" y="59"/>
                    <a:pt x="101" y="72"/>
                    <a:pt x="96" y="78"/>
                  </a:cubicBezTo>
                  <a:cubicBezTo>
                    <a:pt x="90" y="86"/>
                    <a:pt x="89" y="91"/>
                    <a:pt x="88" y="97"/>
                  </a:cubicBezTo>
                  <a:cubicBezTo>
                    <a:pt x="86" y="100"/>
                    <a:pt x="86" y="103"/>
                    <a:pt x="85" y="106"/>
                  </a:cubicBezTo>
                  <a:cubicBezTo>
                    <a:pt x="85" y="108"/>
                    <a:pt x="84" y="110"/>
                    <a:pt x="82" y="112"/>
                  </a:cubicBezTo>
                  <a:cubicBezTo>
                    <a:pt x="82" y="112"/>
                    <a:pt x="82" y="112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7" y="111"/>
                    <a:pt x="74" y="110"/>
                    <a:pt x="70" y="110"/>
                  </a:cubicBezTo>
                  <a:cubicBezTo>
                    <a:pt x="70" y="108"/>
                    <a:pt x="70" y="106"/>
                    <a:pt x="70" y="103"/>
                  </a:cubicBezTo>
                  <a:cubicBezTo>
                    <a:pt x="70" y="93"/>
                    <a:pt x="71" y="84"/>
                    <a:pt x="73" y="74"/>
                  </a:cubicBezTo>
                  <a:cubicBezTo>
                    <a:pt x="73" y="74"/>
                    <a:pt x="74" y="74"/>
                    <a:pt x="74" y="73"/>
                  </a:cubicBezTo>
                  <a:cubicBezTo>
                    <a:pt x="77" y="72"/>
                    <a:pt x="79" y="69"/>
                    <a:pt x="81" y="67"/>
                  </a:cubicBezTo>
                  <a:cubicBezTo>
                    <a:pt x="85" y="60"/>
                    <a:pt x="87" y="53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6" y="45"/>
                    <a:pt x="87" y="43"/>
                    <a:pt x="85" y="42"/>
                  </a:cubicBezTo>
                  <a:cubicBezTo>
                    <a:pt x="85" y="41"/>
                    <a:pt x="83" y="41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0" y="41"/>
                    <a:pt x="79" y="42"/>
                  </a:cubicBezTo>
                  <a:cubicBezTo>
                    <a:pt x="77" y="43"/>
                    <a:pt x="77" y="45"/>
                    <a:pt x="76" y="46"/>
                  </a:cubicBezTo>
                  <a:cubicBezTo>
                    <a:pt x="73" y="54"/>
                    <a:pt x="71" y="63"/>
                    <a:pt x="70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68" y="71"/>
                    <a:pt x="67" y="71"/>
                    <a:pt x="66" y="70"/>
                  </a:cubicBezTo>
                  <a:cubicBezTo>
                    <a:pt x="66" y="70"/>
                    <a:pt x="66" y="69"/>
                    <a:pt x="66" y="69"/>
                  </a:cubicBezTo>
                  <a:cubicBezTo>
                    <a:pt x="69" y="62"/>
                    <a:pt x="71" y="55"/>
                    <a:pt x="72" y="47"/>
                  </a:cubicBezTo>
                  <a:cubicBezTo>
                    <a:pt x="72" y="46"/>
                    <a:pt x="72" y="45"/>
                    <a:pt x="72" y="44"/>
                  </a:cubicBezTo>
                  <a:cubicBezTo>
                    <a:pt x="72" y="43"/>
                    <a:pt x="72" y="42"/>
                    <a:pt x="71" y="40"/>
                  </a:cubicBezTo>
                  <a:cubicBezTo>
                    <a:pt x="70" y="39"/>
                    <a:pt x="69" y="37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5" y="37"/>
                    <a:pt x="64" y="37"/>
                  </a:cubicBezTo>
                  <a:cubicBezTo>
                    <a:pt x="63" y="38"/>
                    <a:pt x="62" y="39"/>
                    <a:pt x="62" y="40"/>
                  </a:cubicBezTo>
                  <a:cubicBezTo>
                    <a:pt x="61" y="41"/>
                    <a:pt x="61" y="42"/>
                    <a:pt x="61" y="43"/>
                  </a:cubicBezTo>
                  <a:cubicBezTo>
                    <a:pt x="60" y="46"/>
                    <a:pt x="60" y="50"/>
                    <a:pt x="60" y="54"/>
                  </a:cubicBezTo>
                  <a:cubicBezTo>
                    <a:pt x="60" y="58"/>
                    <a:pt x="60" y="63"/>
                    <a:pt x="61" y="67"/>
                  </a:cubicBezTo>
                  <a:cubicBezTo>
                    <a:pt x="61" y="67"/>
                    <a:pt x="61" y="68"/>
                    <a:pt x="62" y="69"/>
                  </a:cubicBezTo>
                  <a:cubicBezTo>
                    <a:pt x="61" y="70"/>
                    <a:pt x="61" y="71"/>
                    <a:pt x="60" y="72"/>
                  </a:cubicBezTo>
                  <a:cubicBezTo>
                    <a:pt x="59" y="72"/>
                    <a:pt x="58" y="73"/>
                    <a:pt x="57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5" y="65"/>
                    <a:pt x="54" y="56"/>
                    <a:pt x="51" y="48"/>
                  </a:cubicBezTo>
                  <a:cubicBezTo>
                    <a:pt x="50" y="45"/>
                    <a:pt x="49" y="42"/>
                    <a:pt x="46" y="40"/>
                  </a:cubicBezTo>
                  <a:cubicBezTo>
                    <a:pt x="45" y="39"/>
                    <a:pt x="43" y="39"/>
                    <a:pt x="42" y="39"/>
                  </a:cubicBezTo>
                  <a:cubicBezTo>
                    <a:pt x="40" y="39"/>
                    <a:pt x="38" y="39"/>
                    <a:pt x="37" y="40"/>
                  </a:cubicBezTo>
                  <a:cubicBezTo>
                    <a:pt x="34" y="42"/>
                    <a:pt x="33" y="45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51"/>
                    <a:pt x="34" y="53"/>
                    <a:pt x="35" y="55"/>
                  </a:cubicBezTo>
                  <a:cubicBezTo>
                    <a:pt x="39" y="62"/>
                    <a:pt x="43" y="68"/>
                    <a:pt x="49" y="73"/>
                  </a:cubicBezTo>
                  <a:cubicBezTo>
                    <a:pt x="50" y="74"/>
                    <a:pt x="52" y="76"/>
                    <a:pt x="54" y="76"/>
                  </a:cubicBezTo>
                  <a:cubicBezTo>
                    <a:pt x="56" y="88"/>
                    <a:pt x="57" y="99"/>
                    <a:pt x="57" y="110"/>
                  </a:cubicBezTo>
                  <a:cubicBezTo>
                    <a:pt x="52" y="111"/>
                    <a:pt x="47" y="112"/>
                    <a:pt x="43" y="114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46" y="0"/>
                    <a:pt x="34" y="7"/>
                    <a:pt x="26" y="16"/>
                  </a:cubicBezTo>
                  <a:cubicBezTo>
                    <a:pt x="19" y="26"/>
                    <a:pt x="14" y="38"/>
                    <a:pt x="14" y="51"/>
                  </a:cubicBezTo>
                  <a:cubicBezTo>
                    <a:pt x="14" y="59"/>
                    <a:pt x="16" y="67"/>
                    <a:pt x="20" y="75"/>
                  </a:cubicBezTo>
                  <a:cubicBezTo>
                    <a:pt x="22" y="79"/>
                    <a:pt x="25" y="83"/>
                    <a:pt x="27" y="87"/>
                  </a:cubicBezTo>
                  <a:cubicBezTo>
                    <a:pt x="30" y="91"/>
                    <a:pt x="32" y="95"/>
                    <a:pt x="32" y="99"/>
                  </a:cubicBezTo>
                  <a:cubicBezTo>
                    <a:pt x="33" y="100"/>
                    <a:pt x="32" y="102"/>
                    <a:pt x="33" y="104"/>
                  </a:cubicBezTo>
                  <a:cubicBezTo>
                    <a:pt x="33" y="109"/>
                    <a:pt x="35" y="112"/>
                    <a:pt x="38" y="115"/>
                  </a:cubicBezTo>
                  <a:cubicBezTo>
                    <a:pt x="39" y="117"/>
                    <a:pt x="39" y="118"/>
                    <a:pt x="39" y="120"/>
                  </a:cubicBezTo>
                  <a:cubicBezTo>
                    <a:pt x="39" y="121"/>
                    <a:pt x="39" y="121"/>
                    <a:pt x="39" y="122"/>
                  </a:cubicBezTo>
                  <a:cubicBezTo>
                    <a:pt x="39" y="123"/>
                    <a:pt x="39" y="124"/>
                    <a:pt x="39" y="125"/>
                  </a:cubicBezTo>
                  <a:cubicBezTo>
                    <a:pt x="39" y="126"/>
                    <a:pt x="39" y="127"/>
                    <a:pt x="39" y="128"/>
                  </a:cubicBezTo>
                  <a:cubicBezTo>
                    <a:pt x="39" y="129"/>
                    <a:pt x="39" y="129"/>
                    <a:pt x="40" y="130"/>
                  </a:cubicBezTo>
                  <a:cubicBezTo>
                    <a:pt x="40" y="130"/>
                    <a:pt x="40" y="131"/>
                    <a:pt x="40" y="131"/>
                  </a:cubicBezTo>
                  <a:cubicBezTo>
                    <a:pt x="40" y="132"/>
                    <a:pt x="39" y="134"/>
                    <a:pt x="39" y="135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9" y="136"/>
                    <a:pt x="39" y="136"/>
                    <a:pt x="39" y="135"/>
                  </a:cubicBezTo>
                  <a:cubicBezTo>
                    <a:pt x="38" y="133"/>
                    <a:pt x="36" y="132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2" y="130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0" y="130"/>
                    <a:pt x="28" y="131"/>
                    <a:pt x="26" y="132"/>
                  </a:cubicBezTo>
                  <a:cubicBezTo>
                    <a:pt x="24" y="134"/>
                    <a:pt x="23" y="135"/>
                    <a:pt x="22" y="137"/>
                  </a:cubicBezTo>
                  <a:cubicBezTo>
                    <a:pt x="14" y="151"/>
                    <a:pt x="11" y="162"/>
                    <a:pt x="4" y="175"/>
                  </a:cubicBezTo>
                  <a:cubicBezTo>
                    <a:pt x="3" y="176"/>
                    <a:pt x="3" y="177"/>
                    <a:pt x="2" y="178"/>
                  </a:cubicBezTo>
                  <a:cubicBezTo>
                    <a:pt x="2" y="180"/>
                    <a:pt x="1" y="181"/>
                    <a:pt x="1" y="182"/>
                  </a:cubicBezTo>
                  <a:cubicBezTo>
                    <a:pt x="0" y="183"/>
                    <a:pt x="0" y="184"/>
                    <a:pt x="0" y="185"/>
                  </a:cubicBezTo>
                  <a:cubicBezTo>
                    <a:pt x="0" y="187"/>
                    <a:pt x="1" y="189"/>
                    <a:pt x="1" y="191"/>
                  </a:cubicBezTo>
                  <a:cubicBezTo>
                    <a:pt x="3" y="195"/>
                    <a:pt x="5" y="200"/>
                    <a:pt x="7" y="204"/>
                  </a:cubicBezTo>
                  <a:cubicBezTo>
                    <a:pt x="9" y="208"/>
                    <a:pt x="10" y="211"/>
                    <a:pt x="12" y="215"/>
                  </a:cubicBezTo>
                  <a:cubicBezTo>
                    <a:pt x="12" y="217"/>
                    <a:pt x="13" y="220"/>
                    <a:pt x="14" y="222"/>
                  </a:cubicBezTo>
                  <a:cubicBezTo>
                    <a:pt x="15" y="225"/>
                    <a:pt x="16" y="228"/>
                    <a:pt x="16" y="230"/>
                  </a:cubicBezTo>
                  <a:cubicBezTo>
                    <a:pt x="17" y="234"/>
                    <a:pt x="17" y="238"/>
                    <a:pt x="20" y="241"/>
                  </a:cubicBezTo>
                  <a:cubicBezTo>
                    <a:pt x="21" y="243"/>
                    <a:pt x="23" y="247"/>
                    <a:pt x="27" y="253"/>
                  </a:cubicBezTo>
                  <a:cubicBezTo>
                    <a:pt x="30" y="259"/>
                    <a:pt x="35" y="266"/>
                    <a:pt x="40" y="273"/>
                  </a:cubicBezTo>
                  <a:cubicBezTo>
                    <a:pt x="40" y="276"/>
                    <a:pt x="40" y="279"/>
                    <a:pt x="40" y="282"/>
                  </a:cubicBezTo>
                  <a:cubicBezTo>
                    <a:pt x="37" y="282"/>
                    <a:pt x="35" y="283"/>
                    <a:pt x="34" y="285"/>
                  </a:cubicBezTo>
                  <a:cubicBezTo>
                    <a:pt x="32" y="286"/>
                    <a:pt x="32" y="288"/>
                    <a:pt x="32" y="289"/>
                  </a:cubicBezTo>
                  <a:cubicBezTo>
                    <a:pt x="32" y="290"/>
                    <a:pt x="32" y="290"/>
                    <a:pt x="32" y="290"/>
                  </a:cubicBezTo>
                  <a:cubicBezTo>
                    <a:pt x="32" y="290"/>
                    <a:pt x="32" y="290"/>
                    <a:pt x="32" y="290"/>
                  </a:cubicBezTo>
                  <a:cubicBezTo>
                    <a:pt x="32" y="290"/>
                    <a:pt x="32" y="291"/>
                    <a:pt x="32" y="291"/>
                  </a:cubicBezTo>
                  <a:cubicBezTo>
                    <a:pt x="32" y="293"/>
                    <a:pt x="32" y="295"/>
                    <a:pt x="32" y="297"/>
                  </a:cubicBezTo>
                  <a:cubicBezTo>
                    <a:pt x="31" y="298"/>
                    <a:pt x="29" y="298"/>
                    <a:pt x="28" y="299"/>
                  </a:cubicBezTo>
                  <a:cubicBezTo>
                    <a:pt x="27" y="300"/>
                    <a:pt x="26" y="302"/>
                    <a:pt x="26" y="303"/>
                  </a:cubicBezTo>
                  <a:cubicBezTo>
                    <a:pt x="26" y="304"/>
                    <a:pt x="26" y="305"/>
                    <a:pt x="26" y="305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5" y="316"/>
                    <a:pt x="24" y="327"/>
                    <a:pt x="24" y="337"/>
                  </a:cubicBezTo>
                  <a:cubicBezTo>
                    <a:pt x="24" y="338"/>
                    <a:pt x="25" y="339"/>
                    <a:pt x="26" y="339"/>
                  </a:cubicBezTo>
                  <a:cubicBezTo>
                    <a:pt x="26" y="339"/>
                    <a:pt x="26" y="339"/>
                    <a:pt x="26" y="339"/>
                  </a:cubicBezTo>
                  <a:cubicBezTo>
                    <a:pt x="27" y="339"/>
                    <a:pt x="28" y="338"/>
                    <a:pt x="28" y="337"/>
                  </a:cubicBezTo>
                  <a:cubicBezTo>
                    <a:pt x="28" y="328"/>
                    <a:pt x="29" y="318"/>
                    <a:pt x="29" y="308"/>
                  </a:cubicBezTo>
                  <a:cubicBezTo>
                    <a:pt x="30" y="309"/>
                    <a:pt x="31" y="309"/>
                    <a:pt x="32" y="309"/>
                  </a:cubicBezTo>
                  <a:cubicBezTo>
                    <a:pt x="32" y="310"/>
                    <a:pt x="32" y="310"/>
                    <a:pt x="32" y="310"/>
                  </a:cubicBezTo>
                  <a:cubicBezTo>
                    <a:pt x="32" y="311"/>
                    <a:pt x="33" y="311"/>
                    <a:pt x="34" y="311"/>
                  </a:cubicBezTo>
                  <a:cubicBezTo>
                    <a:pt x="34" y="311"/>
                    <a:pt x="34" y="311"/>
                    <a:pt x="34" y="311"/>
                  </a:cubicBezTo>
                  <a:cubicBezTo>
                    <a:pt x="34" y="311"/>
                    <a:pt x="35" y="311"/>
                    <a:pt x="35" y="311"/>
                  </a:cubicBezTo>
                  <a:cubicBezTo>
                    <a:pt x="43" y="313"/>
                    <a:pt x="51" y="314"/>
                    <a:pt x="60" y="314"/>
                  </a:cubicBezTo>
                  <a:cubicBezTo>
                    <a:pt x="64" y="314"/>
                    <a:pt x="69" y="314"/>
                    <a:pt x="74" y="313"/>
                  </a:cubicBezTo>
                  <a:cubicBezTo>
                    <a:pt x="75" y="313"/>
                    <a:pt x="76" y="313"/>
                    <a:pt x="77" y="313"/>
                  </a:cubicBezTo>
                  <a:cubicBezTo>
                    <a:pt x="77" y="314"/>
                    <a:pt x="76" y="315"/>
                    <a:pt x="75" y="316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7" y="316"/>
                    <a:pt x="79" y="314"/>
                    <a:pt x="80" y="313"/>
                  </a:cubicBezTo>
                  <a:cubicBezTo>
                    <a:pt x="81" y="313"/>
                    <a:pt x="83" y="313"/>
                    <a:pt x="84" y="312"/>
                  </a:cubicBezTo>
                  <a:cubicBezTo>
                    <a:pt x="82" y="314"/>
                    <a:pt x="81" y="316"/>
                    <a:pt x="79" y="319"/>
                  </a:cubicBezTo>
                  <a:cubicBezTo>
                    <a:pt x="80" y="320"/>
                    <a:pt x="80" y="320"/>
                    <a:pt x="80" y="320"/>
                  </a:cubicBezTo>
                  <a:cubicBezTo>
                    <a:pt x="82" y="317"/>
                    <a:pt x="85" y="314"/>
                    <a:pt x="87" y="312"/>
                  </a:cubicBezTo>
                  <a:cubicBezTo>
                    <a:pt x="90" y="311"/>
                    <a:pt x="92" y="311"/>
                    <a:pt x="95" y="310"/>
                  </a:cubicBezTo>
                  <a:cubicBezTo>
                    <a:pt x="90" y="315"/>
                    <a:pt x="85" y="321"/>
                    <a:pt x="81" y="327"/>
                  </a:cubicBezTo>
                  <a:cubicBezTo>
                    <a:pt x="82" y="328"/>
                    <a:pt x="82" y="328"/>
                    <a:pt x="82" y="328"/>
                  </a:cubicBezTo>
                  <a:cubicBezTo>
                    <a:pt x="88" y="321"/>
                    <a:pt x="93" y="315"/>
                    <a:pt x="99" y="308"/>
                  </a:cubicBezTo>
                  <a:cubicBezTo>
                    <a:pt x="99" y="308"/>
                    <a:pt x="100" y="308"/>
                    <a:pt x="101" y="307"/>
                  </a:cubicBezTo>
                  <a:cubicBezTo>
                    <a:pt x="101" y="307"/>
                    <a:pt x="101" y="307"/>
                    <a:pt x="101" y="307"/>
                  </a:cubicBezTo>
                  <a:cubicBezTo>
                    <a:pt x="101" y="307"/>
                    <a:pt x="101" y="307"/>
                    <a:pt x="101" y="307"/>
                  </a:cubicBezTo>
                  <a:cubicBezTo>
                    <a:pt x="101" y="307"/>
                    <a:pt x="102" y="307"/>
                    <a:pt x="102" y="306"/>
                  </a:cubicBezTo>
                  <a:cubicBezTo>
                    <a:pt x="103" y="306"/>
                    <a:pt x="103" y="306"/>
                    <a:pt x="103" y="306"/>
                  </a:cubicBezTo>
                  <a:cubicBezTo>
                    <a:pt x="103" y="307"/>
                    <a:pt x="103" y="307"/>
                    <a:pt x="103" y="308"/>
                  </a:cubicBezTo>
                  <a:cubicBezTo>
                    <a:pt x="102" y="308"/>
                    <a:pt x="102" y="308"/>
                    <a:pt x="102" y="308"/>
                  </a:cubicBezTo>
                  <a:cubicBezTo>
                    <a:pt x="96" y="315"/>
                    <a:pt x="90" y="322"/>
                    <a:pt x="84" y="329"/>
                  </a:cubicBezTo>
                  <a:cubicBezTo>
                    <a:pt x="84" y="329"/>
                    <a:pt x="84" y="329"/>
                    <a:pt x="84" y="329"/>
                  </a:cubicBezTo>
                  <a:cubicBezTo>
                    <a:pt x="84" y="330"/>
                    <a:pt x="84" y="330"/>
                    <a:pt x="84" y="330"/>
                  </a:cubicBezTo>
                  <a:cubicBezTo>
                    <a:pt x="84" y="332"/>
                    <a:pt x="84" y="332"/>
                    <a:pt x="84" y="332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86" y="331"/>
                    <a:pt x="86" y="331"/>
                    <a:pt x="86" y="331"/>
                  </a:cubicBezTo>
                  <a:cubicBezTo>
                    <a:pt x="86" y="330"/>
                    <a:pt x="86" y="330"/>
                    <a:pt x="86" y="330"/>
                  </a:cubicBezTo>
                  <a:cubicBezTo>
                    <a:pt x="92" y="324"/>
                    <a:pt x="97" y="317"/>
                    <a:pt x="103" y="310"/>
                  </a:cubicBezTo>
                  <a:cubicBezTo>
                    <a:pt x="103" y="318"/>
                    <a:pt x="103" y="326"/>
                    <a:pt x="103" y="334"/>
                  </a:cubicBezTo>
                  <a:cubicBezTo>
                    <a:pt x="103" y="335"/>
                    <a:pt x="103" y="337"/>
                    <a:pt x="103" y="339"/>
                  </a:cubicBezTo>
                  <a:cubicBezTo>
                    <a:pt x="102" y="338"/>
                    <a:pt x="102" y="338"/>
                    <a:pt x="102" y="338"/>
                  </a:cubicBezTo>
                  <a:cubicBezTo>
                    <a:pt x="99" y="340"/>
                    <a:pt x="97" y="343"/>
                    <a:pt x="96" y="347"/>
                  </a:cubicBezTo>
                  <a:cubicBezTo>
                    <a:pt x="98" y="347"/>
                    <a:pt x="98" y="347"/>
                    <a:pt x="98" y="347"/>
                  </a:cubicBezTo>
                  <a:cubicBezTo>
                    <a:pt x="99" y="344"/>
                    <a:pt x="101" y="342"/>
                    <a:pt x="103" y="339"/>
                  </a:cubicBezTo>
                  <a:cubicBezTo>
                    <a:pt x="103" y="340"/>
                    <a:pt x="103" y="341"/>
                    <a:pt x="103" y="341"/>
                  </a:cubicBezTo>
                  <a:cubicBezTo>
                    <a:pt x="103" y="342"/>
                    <a:pt x="104" y="343"/>
                    <a:pt x="105" y="343"/>
                  </a:cubicBezTo>
                  <a:cubicBezTo>
                    <a:pt x="105" y="343"/>
                    <a:pt x="105" y="343"/>
                    <a:pt x="105" y="343"/>
                  </a:cubicBezTo>
                  <a:cubicBezTo>
                    <a:pt x="106" y="343"/>
                    <a:pt x="106" y="342"/>
                    <a:pt x="106" y="341"/>
                  </a:cubicBezTo>
                  <a:cubicBezTo>
                    <a:pt x="106" y="339"/>
                    <a:pt x="106" y="336"/>
                    <a:pt x="106" y="334"/>
                  </a:cubicBezTo>
                  <a:cubicBezTo>
                    <a:pt x="106" y="326"/>
                    <a:pt x="106" y="318"/>
                    <a:pt x="106" y="310"/>
                  </a:cubicBezTo>
                  <a:cubicBezTo>
                    <a:pt x="106" y="307"/>
                    <a:pt x="106" y="305"/>
                    <a:pt x="106" y="302"/>
                  </a:cubicBezTo>
                  <a:cubicBezTo>
                    <a:pt x="107" y="302"/>
                    <a:pt x="107" y="301"/>
                    <a:pt x="107" y="300"/>
                  </a:cubicBezTo>
                  <a:cubicBezTo>
                    <a:pt x="107" y="299"/>
                    <a:pt x="107" y="299"/>
                    <a:pt x="106" y="298"/>
                  </a:cubicBezTo>
                  <a:cubicBezTo>
                    <a:pt x="106" y="298"/>
                    <a:pt x="106" y="297"/>
                    <a:pt x="105" y="296"/>
                  </a:cubicBezTo>
                  <a:cubicBezTo>
                    <a:pt x="105" y="296"/>
                    <a:pt x="104" y="296"/>
                    <a:pt x="103" y="295"/>
                  </a:cubicBezTo>
                  <a:cubicBezTo>
                    <a:pt x="103" y="294"/>
                    <a:pt x="104" y="292"/>
                    <a:pt x="104" y="290"/>
                  </a:cubicBezTo>
                  <a:cubicBezTo>
                    <a:pt x="104" y="289"/>
                    <a:pt x="104" y="289"/>
                    <a:pt x="104" y="289"/>
                  </a:cubicBezTo>
                  <a:cubicBezTo>
                    <a:pt x="104" y="287"/>
                    <a:pt x="103" y="285"/>
                    <a:pt x="102" y="284"/>
                  </a:cubicBezTo>
                  <a:cubicBezTo>
                    <a:pt x="100" y="282"/>
                    <a:pt x="98" y="280"/>
                    <a:pt x="95" y="280"/>
                  </a:cubicBezTo>
                  <a:cubicBezTo>
                    <a:pt x="96" y="277"/>
                    <a:pt x="96" y="275"/>
                    <a:pt x="96" y="272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7" y="268"/>
                    <a:pt x="99" y="265"/>
                    <a:pt x="101" y="261"/>
                  </a:cubicBezTo>
                  <a:cubicBezTo>
                    <a:pt x="104" y="256"/>
                    <a:pt x="106" y="251"/>
                    <a:pt x="106" y="244"/>
                  </a:cubicBezTo>
                  <a:cubicBezTo>
                    <a:pt x="106" y="241"/>
                    <a:pt x="106" y="238"/>
                    <a:pt x="105" y="235"/>
                  </a:cubicBezTo>
                  <a:cubicBezTo>
                    <a:pt x="102" y="219"/>
                    <a:pt x="97" y="211"/>
                    <a:pt x="92" y="196"/>
                  </a:cubicBezTo>
                  <a:cubicBezTo>
                    <a:pt x="90" y="187"/>
                    <a:pt x="88" y="178"/>
                    <a:pt x="88" y="169"/>
                  </a:cubicBezTo>
                  <a:cubicBezTo>
                    <a:pt x="88" y="166"/>
                    <a:pt x="88" y="164"/>
                    <a:pt x="88" y="162"/>
                  </a:cubicBezTo>
                  <a:cubicBezTo>
                    <a:pt x="88" y="162"/>
                    <a:pt x="88" y="162"/>
                    <a:pt x="88" y="162"/>
                  </a:cubicBezTo>
                  <a:cubicBezTo>
                    <a:pt x="88" y="160"/>
                    <a:pt x="87" y="158"/>
                    <a:pt x="85" y="156"/>
                  </a:cubicBezTo>
                  <a:cubicBezTo>
                    <a:pt x="84" y="155"/>
                    <a:pt x="81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8" y="154"/>
                    <a:pt x="77" y="154"/>
                    <a:pt x="77" y="154"/>
                  </a:cubicBezTo>
                  <a:cubicBezTo>
                    <a:pt x="78" y="153"/>
                    <a:pt x="79" y="152"/>
                    <a:pt x="80" y="151"/>
                  </a:cubicBezTo>
                  <a:cubicBezTo>
                    <a:pt x="80" y="150"/>
                    <a:pt x="81" y="149"/>
                    <a:pt x="82" y="148"/>
                  </a:cubicBezTo>
                  <a:cubicBezTo>
                    <a:pt x="82" y="147"/>
                    <a:pt x="83" y="145"/>
                    <a:pt x="83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3"/>
                    <a:pt x="84" y="143"/>
                    <a:pt x="84" y="142"/>
                  </a:cubicBezTo>
                  <a:cubicBezTo>
                    <a:pt x="84" y="141"/>
                    <a:pt x="83" y="141"/>
                    <a:pt x="83" y="140"/>
                  </a:cubicBezTo>
                  <a:cubicBezTo>
                    <a:pt x="84" y="140"/>
                    <a:pt x="85" y="139"/>
                    <a:pt x="84" y="138"/>
                  </a:cubicBezTo>
                  <a:cubicBezTo>
                    <a:pt x="84" y="137"/>
                    <a:pt x="84" y="137"/>
                    <a:pt x="83" y="137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4" y="134"/>
                    <a:pt x="83" y="134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3" y="132"/>
                    <a:pt x="84" y="131"/>
                    <a:pt x="84" y="130"/>
                  </a:cubicBezTo>
                  <a:cubicBezTo>
                    <a:pt x="84" y="129"/>
                    <a:pt x="84" y="129"/>
                    <a:pt x="84" y="129"/>
                  </a:cubicBezTo>
                  <a:cubicBezTo>
                    <a:pt x="84" y="128"/>
                    <a:pt x="83" y="127"/>
                    <a:pt x="83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6"/>
                    <a:pt x="83" y="125"/>
                    <a:pt x="83" y="125"/>
                  </a:cubicBezTo>
                  <a:cubicBezTo>
                    <a:pt x="83" y="124"/>
                    <a:pt x="83" y="124"/>
                    <a:pt x="83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121"/>
                    <a:pt x="83" y="119"/>
                    <a:pt x="83" y="118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6" y="114"/>
                    <a:pt x="88" y="111"/>
                    <a:pt x="89" y="107"/>
                  </a:cubicBezTo>
                  <a:cubicBezTo>
                    <a:pt x="90" y="104"/>
                    <a:pt x="90" y="100"/>
                    <a:pt x="91" y="98"/>
                  </a:cubicBezTo>
                  <a:cubicBezTo>
                    <a:pt x="93" y="92"/>
                    <a:pt x="94" y="88"/>
                    <a:pt x="99" y="80"/>
                  </a:cubicBezTo>
                  <a:cubicBezTo>
                    <a:pt x="105" y="73"/>
                    <a:pt x="109" y="60"/>
                    <a:pt x="109" y="47"/>
                  </a:cubicBezTo>
                  <a:cubicBezTo>
                    <a:pt x="109" y="36"/>
                    <a:pt x="106" y="25"/>
                    <a:pt x="99" y="16"/>
                  </a:cubicBezTo>
                  <a:cubicBezTo>
                    <a:pt x="91" y="7"/>
                    <a:pt x="80" y="1"/>
                    <a:pt x="62" y="0"/>
                  </a:cubicBezTo>
                  <a:cubicBezTo>
                    <a:pt x="62" y="0"/>
                    <a:pt x="61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9" name="Freeform 861"/>
            <p:cNvSpPr>
              <a:spLocks/>
            </p:cNvSpPr>
            <p:nvPr/>
          </p:nvSpPr>
          <p:spPr bwMode="auto">
            <a:xfrm>
              <a:off x="2519" y="754"/>
              <a:ext cx="14" cy="95"/>
            </a:xfrm>
            <a:custGeom>
              <a:avLst/>
              <a:gdLst>
                <a:gd name="T0" fmla="*/ 2 w 6"/>
                <a:gd name="T1" fmla="*/ 0 h 40"/>
                <a:gd name="T2" fmla="*/ 2 w 6"/>
                <a:gd name="T3" fmla="*/ 0 h 40"/>
                <a:gd name="T4" fmla="*/ 0 w 6"/>
                <a:gd name="T5" fmla="*/ 1 h 40"/>
                <a:gd name="T6" fmla="*/ 0 w 6"/>
                <a:gd name="T7" fmla="*/ 8 h 40"/>
                <a:gd name="T8" fmla="*/ 2 w 6"/>
                <a:gd name="T9" fmla="*/ 39 h 40"/>
                <a:gd name="T10" fmla="*/ 4 w 6"/>
                <a:gd name="T11" fmla="*/ 40 h 40"/>
                <a:gd name="T12" fmla="*/ 4 w 6"/>
                <a:gd name="T13" fmla="*/ 40 h 40"/>
                <a:gd name="T14" fmla="*/ 6 w 6"/>
                <a:gd name="T15" fmla="*/ 38 h 40"/>
                <a:gd name="T16" fmla="*/ 4 w 6"/>
                <a:gd name="T17" fmla="*/ 8 h 40"/>
                <a:gd name="T18" fmla="*/ 4 w 6"/>
                <a:gd name="T19" fmla="*/ 2 h 40"/>
                <a:gd name="T20" fmla="*/ 2 w 6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40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18"/>
                    <a:pt x="1" y="29"/>
                    <a:pt x="2" y="39"/>
                  </a:cubicBezTo>
                  <a:cubicBezTo>
                    <a:pt x="2" y="40"/>
                    <a:pt x="3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0"/>
                    <a:pt x="6" y="39"/>
                    <a:pt x="6" y="38"/>
                  </a:cubicBezTo>
                  <a:cubicBezTo>
                    <a:pt x="4" y="28"/>
                    <a:pt x="4" y="18"/>
                    <a:pt x="4" y="8"/>
                  </a:cubicBezTo>
                  <a:cubicBezTo>
                    <a:pt x="4" y="6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0" name="Freeform 862"/>
            <p:cNvSpPr>
              <a:spLocks/>
            </p:cNvSpPr>
            <p:nvPr/>
          </p:nvSpPr>
          <p:spPr bwMode="auto">
            <a:xfrm>
              <a:off x="2637" y="818"/>
              <a:ext cx="64" cy="48"/>
            </a:xfrm>
            <a:custGeom>
              <a:avLst/>
              <a:gdLst>
                <a:gd name="T0" fmla="*/ 25 w 27"/>
                <a:gd name="T1" fmla="*/ 0 h 20"/>
                <a:gd name="T2" fmla="*/ 24 w 27"/>
                <a:gd name="T3" fmla="*/ 1 h 20"/>
                <a:gd name="T4" fmla="*/ 1 w 27"/>
                <a:gd name="T5" fmla="*/ 17 h 20"/>
                <a:gd name="T6" fmla="*/ 0 w 27"/>
                <a:gd name="T7" fmla="*/ 20 h 20"/>
                <a:gd name="T8" fmla="*/ 2 w 27"/>
                <a:gd name="T9" fmla="*/ 20 h 20"/>
                <a:gd name="T10" fmla="*/ 3 w 27"/>
                <a:gd name="T11" fmla="*/ 20 h 20"/>
                <a:gd name="T12" fmla="*/ 26 w 27"/>
                <a:gd name="T13" fmla="*/ 3 h 20"/>
                <a:gd name="T14" fmla="*/ 26 w 27"/>
                <a:gd name="T15" fmla="*/ 1 h 20"/>
                <a:gd name="T16" fmla="*/ 25 w 2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0">
                  <a:moveTo>
                    <a:pt x="25" y="0"/>
                  </a:moveTo>
                  <a:cubicBezTo>
                    <a:pt x="24" y="0"/>
                    <a:pt x="24" y="0"/>
                    <a:pt x="24" y="1"/>
                  </a:cubicBezTo>
                  <a:cubicBezTo>
                    <a:pt x="16" y="6"/>
                    <a:pt x="8" y="12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2" y="20"/>
                    <a:pt x="3" y="20"/>
                    <a:pt x="3" y="20"/>
                  </a:cubicBezTo>
                  <a:cubicBezTo>
                    <a:pt x="11" y="14"/>
                    <a:pt x="18" y="9"/>
                    <a:pt x="26" y="3"/>
                  </a:cubicBezTo>
                  <a:cubicBezTo>
                    <a:pt x="27" y="3"/>
                    <a:pt x="27" y="2"/>
                    <a:pt x="26" y="1"/>
                  </a:cubicBezTo>
                  <a:cubicBezTo>
                    <a:pt x="26" y="0"/>
                    <a:pt x="25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1" name="Freeform 863"/>
            <p:cNvSpPr>
              <a:spLocks/>
            </p:cNvSpPr>
            <p:nvPr/>
          </p:nvSpPr>
          <p:spPr bwMode="auto">
            <a:xfrm>
              <a:off x="2678" y="944"/>
              <a:ext cx="66" cy="23"/>
            </a:xfrm>
            <a:custGeom>
              <a:avLst/>
              <a:gdLst>
                <a:gd name="T0" fmla="*/ 26 w 28"/>
                <a:gd name="T1" fmla="*/ 0 h 10"/>
                <a:gd name="T2" fmla="*/ 26 w 28"/>
                <a:gd name="T3" fmla="*/ 0 h 10"/>
                <a:gd name="T4" fmla="*/ 2 w 28"/>
                <a:gd name="T5" fmla="*/ 6 h 10"/>
                <a:gd name="T6" fmla="*/ 0 w 28"/>
                <a:gd name="T7" fmla="*/ 8 h 10"/>
                <a:gd name="T8" fmla="*/ 2 w 28"/>
                <a:gd name="T9" fmla="*/ 10 h 10"/>
                <a:gd name="T10" fmla="*/ 2 w 28"/>
                <a:gd name="T11" fmla="*/ 10 h 10"/>
                <a:gd name="T12" fmla="*/ 27 w 28"/>
                <a:gd name="T13" fmla="*/ 4 h 10"/>
                <a:gd name="T14" fmla="*/ 28 w 28"/>
                <a:gd name="T15" fmla="*/ 1 h 10"/>
                <a:gd name="T16" fmla="*/ 26 w 2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0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8" y="4"/>
                    <a:pt x="10" y="6"/>
                    <a:pt x="2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0" y="10"/>
                    <a:pt x="19" y="8"/>
                    <a:pt x="27" y="4"/>
                  </a:cubicBezTo>
                  <a:cubicBezTo>
                    <a:pt x="28" y="3"/>
                    <a:pt x="28" y="2"/>
                    <a:pt x="28" y="1"/>
                  </a:cubicBezTo>
                  <a:cubicBezTo>
                    <a:pt x="28" y="1"/>
                    <a:pt x="27" y="0"/>
                    <a:pt x="2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2" name="Freeform 864"/>
            <p:cNvSpPr>
              <a:spLocks/>
            </p:cNvSpPr>
            <p:nvPr/>
          </p:nvSpPr>
          <p:spPr bwMode="auto">
            <a:xfrm>
              <a:off x="2668" y="1048"/>
              <a:ext cx="55" cy="47"/>
            </a:xfrm>
            <a:custGeom>
              <a:avLst/>
              <a:gdLst>
                <a:gd name="T0" fmla="*/ 2 w 23"/>
                <a:gd name="T1" fmla="*/ 0 h 20"/>
                <a:gd name="T2" fmla="*/ 1 w 23"/>
                <a:gd name="T3" fmla="*/ 1 h 20"/>
                <a:gd name="T4" fmla="*/ 1 w 23"/>
                <a:gd name="T5" fmla="*/ 3 h 20"/>
                <a:gd name="T6" fmla="*/ 20 w 23"/>
                <a:gd name="T7" fmla="*/ 19 h 20"/>
                <a:gd name="T8" fmla="*/ 21 w 23"/>
                <a:gd name="T9" fmla="*/ 20 h 20"/>
                <a:gd name="T10" fmla="*/ 22 w 23"/>
                <a:gd name="T11" fmla="*/ 19 h 20"/>
                <a:gd name="T12" fmla="*/ 22 w 23"/>
                <a:gd name="T13" fmla="*/ 17 h 20"/>
                <a:gd name="T14" fmla="*/ 3 w 23"/>
                <a:gd name="T15" fmla="*/ 1 h 20"/>
                <a:gd name="T16" fmla="*/ 2 w 23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0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7" y="9"/>
                    <a:pt x="14" y="14"/>
                    <a:pt x="20" y="19"/>
                  </a:cubicBezTo>
                  <a:cubicBezTo>
                    <a:pt x="20" y="20"/>
                    <a:pt x="21" y="20"/>
                    <a:pt x="21" y="20"/>
                  </a:cubicBezTo>
                  <a:cubicBezTo>
                    <a:pt x="22" y="20"/>
                    <a:pt x="22" y="19"/>
                    <a:pt x="22" y="19"/>
                  </a:cubicBezTo>
                  <a:cubicBezTo>
                    <a:pt x="23" y="18"/>
                    <a:pt x="23" y="17"/>
                    <a:pt x="22" y="17"/>
                  </a:cubicBezTo>
                  <a:cubicBezTo>
                    <a:pt x="16" y="11"/>
                    <a:pt x="10" y="6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3" name="Freeform 865"/>
            <p:cNvSpPr>
              <a:spLocks/>
            </p:cNvSpPr>
            <p:nvPr/>
          </p:nvSpPr>
          <p:spPr bwMode="auto">
            <a:xfrm>
              <a:off x="2372" y="818"/>
              <a:ext cx="52" cy="50"/>
            </a:xfrm>
            <a:custGeom>
              <a:avLst/>
              <a:gdLst>
                <a:gd name="T0" fmla="*/ 2 w 22"/>
                <a:gd name="T1" fmla="*/ 0 h 21"/>
                <a:gd name="T2" fmla="*/ 1 w 22"/>
                <a:gd name="T3" fmla="*/ 1 h 21"/>
                <a:gd name="T4" fmla="*/ 1 w 22"/>
                <a:gd name="T5" fmla="*/ 3 h 21"/>
                <a:gd name="T6" fmla="*/ 18 w 22"/>
                <a:gd name="T7" fmla="*/ 21 h 21"/>
                <a:gd name="T8" fmla="*/ 20 w 22"/>
                <a:gd name="T9" fmla="*/ 21 h 21"/>
                <a:gd name="T10" fmla="*/ 21 w 22"/>
                <a:gd name="T11" fmla="*/ 21 h 21"/>
                <a:gd name="T12" fmla="*/ 21 w 22"/>
                <a:gd name="T13" fmla="*/ 19 h 21"/>
                <a:gd name="T14" fmla="*/ 3 w 22"/>
                <a:gd name="T15" fmla="*/ 0 h 21"/>
                <a:gd name="T16" fmla="*/ 2 w 22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1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8" y="8"/>
                    <a:pt x="14" y="14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0"/>
                    <a:pt x="21" y="19"/>
                  </a:cubicBezTo>
                  <a:cubicBezTo>
                    <a:pt x="17" y="11"/>
                    <a:pt x="10" y="5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4" name="Freeform 866"/>
            <p:cNvSpPr>
              <a:spLocks/>
            </p:cNvSpPr>
            <p:nvPr/>
          </p:nvSpPr>
          <p:spPr bwMode="auto">
            <a:xfrm>
              <a:off x="2332" y="948"/>
              <a:ext cx="64" cy="22"/>
            </a:xfrm>
            <a:custGeom>
              <a:avLst/>
              <a:gdLst>
                <a:gd name="T0" fmla="*/ 2 w 27"/>
                <a:gd name="T1" fmla="*/ 0 h 9"/>
                <a:gd name="T2" fmla="*/ 1 w 27"/>
                <a:gd name="T3" fmla="*/ 1 h 9"/>
                <a:gd name="T4" fmla="*/ 2 w 27"/>
                <a:gd name="T5" fmla="*/ 3 h 9"/>
                <a:gd name="T6" fmla="*/ 24 w 27"/>
                <a:gd name="T7" fmla="*/ 9 h 9"/>
                <a:gd name="T8" fmla="*/ 25 w 27"/>
                <a:gd name="T9" fmla="*/ 9 h 9"/>
                <a:gd name="T10" fmla="*/ 27 w 27"/>
                <a:gd name="T11" fmla="*/ 8 h 9"/>
                <a:gd name="T12" fmla="*/ 26 w 27"/>
                <a:gd name="T13" fmla="*/ 5 h 9"/>
                <a:gd name="T14" fmla="*/ 3 w 27"/>
                <a:gd name="T15" fmla="*/ 0 h 9"/>
                <a:gd name="T16" fmla="*/ 2 w 2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9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0" y="4"/>
                    <a:pt x="17" y="6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8"/>
                    <a:pt x="27" y="8"/>
                  </a:cubicBezTo>
                  <a:cubicBezTo>
                    <a:pt x="27" y="7"/>
                    <a:pt x="27" y="6"/>
                    <a:pt x="26" y="5"/>
                  </a:cubicBezTo>
                  <a:cubicBezTo>
                    <a:pt x="18" y="3"/>
                    <a:pt x="10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5" name="Freeform 867"/>
            <p:cNvSpPr>
              <a:spLocks/>
            </p:cNvSpPr>
            <p:nvPr/>
          </p:nvSpPr>
          <p:spPr bwMode="auto">
            <a:xfrm>
              <a:off x="2351" y="1067"/>
              <a:ext cx="59" cy="49"/>
            </a:xfrm>
            <a:custGeom>
              <a:avLst/>
              <a:gdLst>
                <a:gd name="T0" fmla="*/ 23 w 25"/>
                <a:gd name="T1" fmla="*/ 0 h 21"/>
                <a:gd name="T2" fmla="*/ 22 w 25"/>
                <a:gd name="T3" fmla="*/ 0 h 21"/>
                <a:gd name="T4" fmla="*/ 12 w 25"/>
                <a:gd name="T5" fmla="*/ 9 h 21"/>
                <a:gd name="T6" fmla="*/ 1 w 25"/>
                <a:gd name="T7" fmla="*/ 18 h 21"/>
                <a:gd name="T8" fmla="*/ 1 w 25"/>
                <a:gd name="T9" fmla="*/ 21 h 21"/>
                <a:gd name="T10" fmla="*/ 2 w 25"/>
                <a:gd name="T11" fmla="*/ 21 h 21"/>
                <a:gd name="T12" fmla="*/ 4 w 25"/>
                <a:gd name="T13" fmla="*/ 21 h 21"/>
                <a:gd name="T14" fmla="*/ 14 w 25"/>
                <a:gd name="T15" fmla="*/ 12 h 21"/>
                <a:gd name="T16" fmla="*/ 24 w 25"/>
                <a:gd name="T17" fmla="*/ 3 h 21"/>
                <a:gd name="T18" fmla="*/ 24 w 25"/>
                <a:gd name="T19" fmla="*/ 0 h 21"/>
                <a:gd name="T20" fmla="*/ 23 w 25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1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8" y="4"/>
                    <a:pt x="15" y="7"/>
                    <a:pt x="12" y="9"/>
                  </a:cubicBezTo>
                  <a:cubicBezTo>
                    <a:pt x="8" y="11"/>
                    <a:pt x="5" y="14"/>
                    <a:pt x="1" y="18"/>
                  </a:cubicBezTo>
                  <a:cubicBezTo>
                    <a:pt x="0" y="19"/>
                    <a:pt x="1" y="20"/>
                    <a:pt x="1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4" y="21"/>
                  </a:cubicBezTo>
                  <a:cubicBezTo>
                    <a:pt x="8" y="16"/>
                    <a:pt x="11" y="14"/>
                    <a:pt x="14" y="12"/>
                  </a:cubicBezTo>
                  <a:cubicBezTo>
                    <a:pt x="17" y="10"/>
                    <a:pt x="20" y="7"/>
                    <a:pt x="24" y="3"/>
                  </a:cubicBezTo>
                  <a:cubicBezTo>
                    <a:pt x="25" y="2"/>
                    <a:pt x="25" y="1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6" name="Rectangle 868"/>
            <p:cNvSpPr>
              <a:spLocks noChangeArrowheads="1"/>
            </p:cNvSpPr>
            <p:nvPr/>
          </p:nvSpPr>
          <p:spPr bwMode="auto">
            <a:xfrm>
              <a:off x="2469" y="1183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7" name="Freeform 869"/>
            <p:cNvSpPr>
              <a:spLocks/>
            </p:cNvSpPr>
            <p:nvPr/>
          </p:nvSpPr>
          <p:spPr bwMode="auto">
            <a:xfrm>
              <a:off x="2469" y="11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8" name="Freeform 870"/>
            <p:cNvSpPr>
              <a:spLocks/>
            </p:cNvSpPr>
            <p:nvPr/>
          </p:nvSpPr>
          <p:spPr bwMode="auto">
            <a:xfrm>
              <a:off x="2585" y="1618"/>
              <a:ext cx="45" cy="59"/>
            </a:xfrm>
            <a:custGeom>
              <a:avLst/>
              <a:gdLst>
                <a:gd name="T0" fmla="*/ 18 w 19"/>
                <a:gd name="T1" fmla="*/ 0 h 25"/>
                <a:gd name="T2" fmla="*/ 0 w 19"/>
                <a:gd name="T3" fmla="*/ 24 h 25"/>
                <a:gd name="T4" fmla="*/ 2 w 19"/>
                <a:gd name="T5" fmla="*/ 25 h 25"/>
                <a:gd name="T6" fmla="*/ 19 w 19"/>
                <a:gd name="T7" fmla="*/ 1 h 25"/>
                <a:gd name="T8" fmla="*/ 18 w 19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5">
                  <a:moveTo>
                    <a:pt x="18" y="0"/>
                  </a:moveTo>
                  <a:cubicBezTo>
                    <a:pt x="12" y="8"/>
                    <a:pt x="6" y="16"/>
                    <a:pt x="0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8" y="17"/>
                    <a:pt x="14" y="9"/>
                    <a:pt x="19" y="1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9" name="Freeform 871"/>
            <p:cNvSpPr>
              <a:spLocks/>
            </p:cNvSpPr>
            <p:nvPr/>
          </p:nvSpPr>
          <p:spPr bwMode="auto">
            <a:xfrm>
              <a:off x="2592" y="1639"/>
              <a:ext cx="38" cy="48"/>
            </a:xfrm>
            <a:custGeom>
              <a:avLst/>
              <a:gdLst>
                <a:gd name="T0" fmla="*/ 15 w 16"/>
                <a:gd name="T1" fmla="*/ 0 h 20"/>
                <a:gd name="T2" fmla="*/ 0 w 16"/>
                <a:gd name="T3" fmla="*/ 19 h 20"/>
                <a:gd name="T4" fmla="*/ 2 w 16"/>
                <a:gd name="T5" fmla="*/ 20 h 20"/>
                <a:gd name="T6" fmla="*/ 16 w 16"/>
                <a:gd name="T7" fmla="*/ 1 h 20"/>
                <a:gd name="T8" fmla="*/ 15 w 16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0">
                  <a:moveTo>
                    <a:pt x="15" y="0"/>
                  </a:moveTo>
                  <a:cubicBezTo>
                    <a:pt x="10" y="7"/>
                    <a:pt x="5" y="13"/>
                    <a:pt x="0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6" y="14"/>
                    <a:pt x="11" y="8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0" name="Freeform 872"/>
            <p:cNvSpPr>
              <a:spLocks/>
            </p:cNvSpPr>
            <p:nvPr/>
          </p:nvSpPr>
          <p:spPr bwMode="auto">
            <a:xfrm>
              <a:off x="2602" y="1658"/>
              <a:ext cx="28" cy="41"/>
            </a:xfrm>
            <a:custGeom>
              <a:avLst/>
              <a:gdLst>
                <a:gd name="T0" fmla="*/ 10 w 12"/>
                <a:gd name="T1" fmla="*/ 0 h 17"/>
                <a:gd name="T2" fmla="*/ 1 w 12"/>
                <a:gd name="T3" fmla="*/ 12 h 17"/>
                <a:gd name="T4" fmla="*/ 1 w 12"/>
                <a:gd name="T5" fmla="*/ 13 h 17"/>
                <a:gd name="T6" fmla="*/ 1 w 12"/>
                <a:gd name="T7" fmla="*/ 14 h 17"/>
                <a:gd name="T8" fmla="*/ 0 w 12"/>
                <a:gd name="T9" fmla="*/ 17 h 17"/>
                <a:gd name="T10" fmla="*/ 2 w 12"/>
                <a:gd name="T11" fmla="*/ 14 h 17"/>
                <a:gd name="T12" fmla="*/ 2 w 12"/>
                <a:gd name="T13" fmla="*/ 14 h 17"/>
                <a:gd name="T14" fmla="*/ 3 w 12"/>
                <a:gd name="T15" fmla="*/ 14 h 17"/>
                <a:gd name="T16" fmla="*/ 12 w 12"/>
                <a:gd name="T17" fmla="*/ 1 h 17"/>
                <a:gd name="T18" fmla="*/ 10 w 12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7">
                  <a:moveTo>
                    <a:pt x="10" y="0"/>
                  </a:moveTo>
                  <a:cubicBezTo>
                    <a:pt x="8" y="5"/>
                    <a:pt x="5" y="9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6" y="10"/>
                    <a:pt x="9" y="5"/>
                    <a:pt x="12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1" name="Freeform 873"/>
            <p:cNvSpPr>
              <a:spLocks noEditPoints="1"/>
            </p:cNvSpPr>
            <p:nvPr/>
          </p:nvSpPr>
          <p:spPr bwMode="auto">
            <a:xfrm>
              <a:off x="2706" y="2020"/>
              <a:ext cx="367" cy="486"/>
            </a:xfrm>
            <a:custGeom>
              <a:avLst/>
              <a:gdLst>
                <a:gd name="T0" fmla="*/ 125 w 155"/>
                <a:gd name="T1" fmla="*/ 178 h 205"/>
                <a:gd name="T2" fmla="*/ 124 w 155"/>
                <a:gd name="T3" fmla="*/ 189 h 205"/>
                <a:gd name="T4" fmla="*/ 115 w 155"/>
                <a:gd name="T5" fmla="*/ 187 h 205"/>
                <a:gd name="T6" fmla="*/ 60 w 155"/>
                <a:gd name="T7" fmla="*/ 175 h 205"/>
                <a:gd name="T8" fmla="*/ 71 w 155"/>
                <a:gd name="T9" fmla="*/ 158 h 205"/>
                <a:gd name="T10" fmla="*/ 73 w 155"/>
                <a:gd name="T11" fmla="*/ 158 h 205"/>
                <a:gd name="T12" fmla="*/ 88 w 155"/>
                <a:gd name="T13" fmla="*/ 153 h 205"/>
                <a:gd name="T14" fmla="*/ 124 w 155"/>
                <a:gd name="T15" fmla="*/ 140 h 205"/>
                <a:gd name="T16" fmla="*/ 133 w 155"/>
                <a:gd name="T17" fmla="*/ 137 h 205"/>
                <a:gd name="T18" fmla="*/ 141 w 155"/>
                <a:gd name="T19" fmla="*/ 134 h 205"/>
                <a:gd name="T20" fmla="*/ 146 w 155"/>
                <a:gd name="T21" fmla="*/ 144 h 205"/>
                <a:gd name="T22" fmla="*/ 35 w 155"/>
                <a:gd name="T23" fmla="*/ 131 h 205"/>
                <a:gd name="T24" fmla="*/ 44 w 155"/>
                <a:gd name="T25" fmla="*/ 128 h 205"/>
                <a:gd name="T26" fmla="*/ 75 w 155"/>
                <a:gd name="T27" fmla="*/ 122 h 205"/>
                <a:gd name="T28" fmla="*/ 56 w 155"/>
                <a:gd name="T29" fmla="*/ 123 h 205"/>
                <a:gd name="T30" fmla="*/ 69 w 155"/>
                <a:gd name="T31" fmla="*/ 124 h 205"/>
                <a:gd name="T32" fmla="*/ 107 w 155"/>
                <a:gd name="T33" fmla="*/ 112 h 205"/>
                <a:gd name="T34" fmla="*/ 108 w 155"/>
                <a:gd name="T35" fmla="*/ 105 h 205"/>
                <a:gd name="T36" fmla="*/ 115 w 155"/>
                <a:gd name="T37" fmla="*/ 97 h 205"/>
                <a:gd name="T38" fmla="*/ 47 w 155"/>
                <a:gd name="T39" fmla="*/ 94 h 205"/>
                <a:gd name="T40" fmla="*/ 117 w 155"/>
                <a:gd name="T41" fmla="*/ 101 h 205"/>
                <a:gd name="T42" fmla="*/ 133 w 155"/>
                <a:gd name="T43" fmla="*/ 88 h 205"/>
                <a:gd name="T44" fmla="*/ 39 w 155"/>
                <a:gd name="T45" fmla="*/ 87 h 205"/>
                <a:gd name="T46" fmla="*/ 30 w 155"/>
                <a:gd name="T47" fmla="*/ 78 h 205"/>
                <a:gd name="T48" fmla="*/ 23 w 155"/>
                <a:gd name="T49" fmla="*/ 71 h 205"/>
                <a:gd name="T50" fmla="*/ 21 w 155"/>
                <a:gd name="T51" fmla="*/ 78 h 205"/>
                <a:gd name="T52" fmla="*/ 7 w 155"/>
                <a:gd name="T53" fmla="*/ 59 h 205"/>
                <a:gd name="T54" fmla="*/ 119 w 155"/>
                <a:gd name="T55" fmla="*/ 53 h 205"/>
                <a:gd name="T56" fmla="*/ 122 w 155"/>
                <a:gd name="T57" fmla="*/ 22 h 205"/>
                <a:gd name="T58" fmla="*/ 80 w 155"/>
                <a:gd name="T59" fmla="*/ 72 h 205"/>
                <a:gd name="T60" fmla="*/ 108 w 155"/>
                <a:gd name="T61" fmla="*/ 73 h 205"/>
                <a:gd name="T62" fmla="*/ 103 w 155"/>
                <a:gd name="T63" fmla="*/ 94 h 205"/>
                <a:gd name="T64" fmla="*/ 101 w 155"/>
                <a:gd name="T65" fmla="*/ 107 h 205"/>
                <a:gd name="T66" fmla="*/ 106 w 155"/>
                <a:gd name="T67" fmla="*/ 117 h 205"/>
                <a:gd name="T68" fmla="*/ 115 w 155"/>
                <a:gd name="T69" fmla="*/ 139 h 205"/>
                <a:gd name="T70" fmla="*/ 89 w 155"/>
                <a:gd name="T71" fmla="*/ 148 h 205"/>
                <a:gd name="T72" fmla="*/ 79 w 155"/>
                <a:gd name="T73" fmla="*/ 127 h 205"/>
                <a:gd name="T74" fmla="*/ 73 w 155"/>
                <a:gd name="T75" fmla="*/ 111 h 205"/>
                <a:gd name="T76" fmla="*/ 31 w 155"/>
                <a:gd name="T77" fmla="*/ 121 h 205"/>
                <a:gd name="T78" fmla="*/ 52 w 155"/>
                <a:gd name="T79" fmla="*/ 97 h 205"/>
                <a:gd name="T80" fmla="*/ 53 w 155"/>
                <a:gd name="T81" fmla="*/ 93 h 205"/>
                <a:gd name="T82" fmla="*/ 59 w 155"/>
                <a:gd name="T83" fmla="*/ 64 h 205"/>
                <a:gd name="T84" fmla="*/ 76 w 155"/>
                <a:gd name="T85" fmla="*/ 77 h 205"/>
                <a:gd name="T86" fmla="*/ 0 w 155"/>
                <a:gd name="T87" fmla="*/ 48 h 205"/>
                <a:gd name="T88" fmla="*/ 8 w 155"/>
                <a:gd name="T89" fmla="*/ 71 h 205"/>
                <a:gd name="T90" fmla="*/ 35 w 155"/>
                <a:gd name="T91" fmla="*/ 98 h 205"/>
                <a:gd name="T92" fmla="*/ 43 w 155"/>
                <a:gd name="T93" fmla="*/ 132 h 205"/>
                <a:gd name="T94" fmla="*/ 66 w 155"/>
                <a:gd name="T95" fmla="*/ 127 h 205"/>
                <a:gd name="T96" fmla="*/ 46 w 155"/>
                <a:gd name="T97" fmla="*/ 165 h 205"/>
                <a:gd name="T98" fmla="*/ 106 w 155"/>
                <a:gd name="T99" fmla="*/ 203 h 205"/>
                <a:gd name="T100" fmla="*/ 110 w 155"/>
                <a:gd name="T101" fmla="*/ 204 h 205"/>
                <a:gd name="T102" fmla="*/ 125 w 155"/>
                <a:gd name="T103" fmla="*/ 196 h 205"/>
                <a:gd name="T104" fmla="*/ 124 w 155"/>
                <a:gd name="T105" fmla="*/ 157 h 205"/>
                <a:gd name="T106" fmla="*/ 152 w 155"/>
                <a:gd name="T107" fmla="*/ 127 h 205"/>
                <a:gd name="T108" fmla="*/ 111 w 155"/>
                <a:gd name="T109" fmla="*/ 109 h 205"/>
                <a:gd name="T110" fmla="*/ 137 w 155"/>
                <a:gd name="T111" fmla="*/ 99 h 205"/>
                <a:gd name="T112" fmla="*/ 133 w 155"/>
                <a:gd name="T113" fmla="*/ 59 h 205"/>
                <a:gd name="T114" fmla="*/ 125 w 155"/>
                <a:gd name="T11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5" h="205">
                  <a:moveTo>
                    <a:pt x="108" y="199"/>
                  </a:moveTo>
                  <a:cubicBezTo>
                    <a:pt x="106" y="193"/>
                    <a:pt x="104" y="188"/>
                    <a:pt x="102" y="182"/>
                  </a:cubicBezTo>
                  <a:cubicBezTo>
                    <a:pt x="104" y="180"/>
                    <a:pt x="106" y="179"/>
                    <a:pt x="108" y="178"/>
                  </a:cubicBezTo>
                  <a:cubicBezTo>
                    <a:pt x="108" y="185"/>
                    <a:pt x="108" y="192"/>
                    <a:pt x="109" y="199"/>
                  </a:cubicBezTo>
                  <a:cubicBezTo>
                    <a:pt x="108" y="199"/>
                    <a:pt x="108" y="199"/>
                    <a:pt x="108" y="199"/>
                  </a:cubicBezTo>
                  <a:moveTo>
                    <a:pt x="126" y="191"/>
                  </a:moveTo>
                  <a:cubicBezTo>
                    <a:pt x="126" y="190"/>
                    <a:pt x="126" y="190"/>
                    <a:pt x="126" y="189"/>
                  </a:cubicBezTo>
                  <a:cubicBezTo>
                    <a:pt x="126" y="185"/>
                    <a:pt x="125" y="181"/>
                    <a:pt x="125" y="178"/>
                  </a:cubicBezTo>
                  <a:cubicBezTo>
                    <a:pt x="126" y="182"/>
                    <a:pt x="128" y="185"/>
                    <a:pt x="131" y="189"/>
                  </a:cubicBezTo>
                  <a:cubicBezTo>
                    <a:pt x="129" y="190"/>
                    <a:pt x="127" y="190"/>
                    <a:pt x="126" y="191"/>
                  </a:cubicBezTo>
                  <a:moveTo>
                    <a:pt x="111" y="198"/>
                  </a:moveTo>
                  <a:cubicBezTo>
                    <a:pt x="110" y="191"/>
                    <a:pt x="110" y="184"/>
                    <a:pt x="110" y="177"/>
                  </a:cubicBezTo>
                  <a:cubicBezTo>
                    <a:pt x="110" y="177"/>
                    <a:pt x="110" y="177"/>
                    <a:pt x="110" y="177"/>
                  </a:cubicBezTo>
                  <a:cubicBezTo>
                    <a:pt x="114" y="175"/>
                    <a:pt x="118" y="174"/>
                    <a:pt x="122" y="173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9"/>
                    <a:pt x="124" y="184"/>
                    <a:pt x="124" y="189"/>
                  </a:cubicBezTo>
                  <a:cubicBezTo>
                    <a:pt x="124" y="190"/>
                    <a:pt x="124" y="191"/>
                    <a:pt x="124" y="192"/>
                  </a:cubicBezTo>
                  <a:cubicBezTo>
                    <a:pt x="121" y="193"/>
                    <a:pt x="119" y="194"/>
                    <a:pt x="117" y="195"/>
                  </a:cubicBezTo>
                  <a:cubicBezTo>
                    <a:pt x="117" y="192"/>
                    <a:pt x="117" y="190"/>
                    <a:pt x="117" y="187"/>
                  </a:cubicBezTo>
                  <a:cubicBezTo>
                    <a:pt x="117" y="183"/>
                    <a:pt x="117" y="180"/>
                    <a:pt x="117" y="176"/>
                  </a:cubicBezTo>
                  <a:cubicBezTo>
                    <a:pt x="117" y="176"/>
                    <a:pt x="116" y="175"/>
                    <a:pt x="116" y="175"/>
                  </a:cubicBezTo>
                  <a:cubicBezTo>
                    <a:pt x="116" y="175"/>
                    <a:pt x="116" y="175"/>
                    <a:pt x="116" y="175"/>
                  </a:cubicBezTo>
                  <a:cubicBezTo>
                    <a:pt x="115" y="175"/>
                    <a:pt x="115" y="176"/>
                    <a:pt x="115" y="176"/>
                  </a:cubicBezTo>
                  <a:cubicBezTo>
                    <a:pt x="115" y="180"/>
                    <a:pt x="115" y="183"/>
                    <a:pt x="115" y="187"/>
                  </a:cubicBezTo>
                  <a:cubicBezTo>
                    <a:pt x="115" y="190"/>
                    <a:pt x="115" y="193"/>
                    <a:pt x="115" y="196"/>
                  </a:cubicBezTo>
                  <a:cubicBezTo>
                    <a:pt x="113" y="197"/>
                    <a:pt x="112" y="197"/>
                    <a:pt x="111" y="198"/>
                  </a:cubicBezTo>
                  <a:moveTo>
                    <a:pt x="58" y="174"/>
                  </a:moveTo>
                  <a:cubicBezTo>
                    <a:pt x="56" y="171"/>
                    <a:pt x="54" y="168"/>
                    <a:pt x="51" y="165"/>
                  </a:cubicBezTo>
                  <a:cubicBezTo>
                    <a:pt x="52" y="165"/>
                    <a:pt x="54" y="164"/>
                    <a:pt x="56" y="164"/>
                  </a:cubicBezTo>
                  <a:cubicBezTo>
                    <a:pt x="57" y="167"/>
                    <a:pt x="57" y="171"/>
                    <a:pt x="58" y="174"/>
                  </a:cubicBezTo>
                  <a:moveTo>
                    <a:pt x="59" y="175"/>
                  </a:moveTo>
                  <a:cubicBezTo>
                    <a:pt x="60" y="175"/>
                    <a:pt x="60" y="175"/>
                    <a:pt x="60" y="175"/>
                  </a:cubicBezTo>
                  <a:cubicBezTo>
                    <a:pt x="59" y="171"/>
                    <a:pt x="59" y="167"/>
                    <a:pt x="58" y="163"/>
                  </a:cubicBezTo>
                  <a:cubicBezTo>
                    <a:pt x="60" y="162"/>
                    <a:pt x="62" y="162"/>
                    <a:pt x="64" y="161"/>
                  </a:cubicBezTo>
                  <a:cubicBezTo>
                    <a:pt x="64" y="165"/>
                    <a:pt x="64" y="169"/>
                    <a:pt x="64" y="173"/>
                  </a:cubicBezTo>
                  <a:cubicBezTo>
                    <a:pt x="63" y="174"/>
                    <a:pt x="61" y="174"/>
                    <a:pt x="59" y="175"/>
                  </a:cubicBezTo>
                  <a:moveTo>
                    <a:pt x="66" y="172"/>
                  </a:moveTo>
                  <a:cubicBezTo>
                    <a:pt x="66" y="168"/>
                    <a:pt x="66" y="164"/>
                    <a:pt x="66" y="161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7" y="160"/>
                    <a:pt x="69" y="159"/>
                    <a:pt x="71" y="158"/>
                  </a:cubicBezTo>
                  <a:cubicBezTo>
                    <a:pt x="71" y="160"/>
                    <a:pt x="71" y="162"/>
                    <a:pt x="71" y="164"/>
                  </a:cubicBezTo>
                  <a:cubicBezTo>
                    <a:pt x="71" y="166"/>
                    <a:pt x="71" y="168"/>
                    <a:pt x="72" y="169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70" y="170"/>
                    <a:pt x="68" y="171"/>
                    <a:pt x="66" y="172"/>
                  </a:cubicBezTo>
                  <a:moveTo>
                    <a:pt x="74" y="169"/>
                  </a:moveTo>
                  <a:cubicBezTo>
                    <a:pt x="73" y="167"/>
                    <a:pt x="73" y="165"/>
                    <a:pt x="73" y="164"/>
                  </a:cubicBezTo>
                  <a:cubicBezTo>
                    <a:pt x="73" y="162"/>
                    <a:pt x="73" y="160"/>
                    <a:pt x="73" y="159"/>
                  </a:cubicBezTo>
                  <a:cubicBezTo>
                    <a:pt x="73" y="158"/>
                    <a:pt x="73" y="158"/>
                    <a:pt x="73" y="158"/>
                  </a:cubicBezTo>
                  <a:cubicBezTo>
                    <a:pt x="76" y="157"/>
                    <a:pt x="79" y="156"/>
                    <a:pt x="82" y="155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82" y="159"/>
                    <a:pt x="81" y="163"/>
                    <a:pt x="81" y="166"/>
                  </a:cubicBezTo>
                  <a:cubicBezTo>
                    <a:pt x="78" y="167"/>
                    <a:pt x="76" y="168"/>
                    <a:pt x="74" y="169"/>
                  </a:cubicBezTo>
                  <a:moveTo>
                    <a:pt x="83" y="166"/>
                  </a:moveTo>
                  <a:cubicBezTo>
                    <a:pt x="83" y="162"/>
                    <a:pt x="84" y="159"/>
                    <a:pt x="84" y="155"/>
                  </a:cubicBezTo>
                  <a:cubicBezTo>
                    <a:pt x="84" y="155"/>
                    <a:pt x="84" y="155"/>
                    <a:pt x="83" y="154"/>
                  </a:cubicBezTo>
                  <a:cubicBezTo>
                    <a:pt x="85" y="154"/>
                    <a:pt x="86" y="153"/>
                    <a:pt x="88" y="153"/>
                  </a:cubicBezTo>
                  <a:cubicBezTo>
                    <a:pt x="90" y="160"/>
                    <a:pt x="92" y="165"/>
                    <a:pt x="95" y="171"/>
                  </a:cubicBezTo>
                  <a:cubicBezTo>
                    <a:pt x="93" y="169"/>
                    <a:pt x="92" y="167"/>
                    <a:pt x="91" y="165"/>
                  </a:cubicBezTo>
                  <a:cubicBezTo>
                    <a:pt x="91" y="165"/>
                    <a:pt x="90" y="164"/>
                    <a:pt x="89" y="164"/>
                  </a:cubicBezTo>
                  <a:cubicBezTo>
                    <a:pt x="89" y="164"/>
                    <a:pt x="89" y="164"/>
                    <a:pt x="89" y="164"/>
                  </a:cubicBezTo>
                  <a:cubicBezTo>
                    <a:pt x="87" y="165"/>
                    <a:pt x="85" y="165"/>
                    <a:pt x="83" y="166"/>
                  </a:cubicBezTo>
                  <a:moveTo>
                    <a:pt x="123" y="154"/>
                  </a:moveTo>
                  <a:cubicBezTo>
                    <a:pt x="121" y="150"/>
                    <a:pt x="120" y="146"/>
                    <a:pt x="118" y="142"/>
                  </a:cubicBezTo>
                  <a:cubicBezTo>
                    <a:pt x="120" y="141"/>
                    <a:pt x="122" y="140"/>
                    <a:pt x="124" y="140"/>
                  </a:cubicBezTo>
                  <a:cubicBezTo>
                    <a:pt x="124" y="144"/>
                    <a:pt x="124" y="148"/>
                    <a:pt x="125" y="152"/>
                  </a:cubicBezTo>
                  <a:cubicBezTo>
                    <a:pt x="124" y="153"/>
                    <a:pt x="124" y="153"/>
                    <a:pt x="124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3" y="154"/>
                    <a:pt x="123" y="154"/>
                    <a:pt x="123" y="154"/>
                  </a:cubicBezTo>
                  <a:moveTo>
                    <a:pt x="127" y="152"/>
                  </a:moveTo>
                  <a:cubicBezTo>
                    <a:pt x="126" y="147"/>
                    <a:pt x="126" y="143"/>
                    <a:pt x="125" y="139"/>
                  </a:cubicBezTo>
                  <a:cubicBezTo>
                    <a:pt x="128" y="138"/>
                    <a:pt x="131" y="137"/>
                    <a:pt x="133" y="136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3" y="141"/>
                    <a:pt x="133" y="145"/>
                    <a:pt x="133" y="149"/>
                  </a:cubicBezTo>
                  <a:cubicBezTo>
                    <a:pt x="133" y="149"/>
                    <a:pt x="132" y="149"/>
                    <a:pt x="132" y="149"/>
                  </a:cubicBezTo>
                  <a:cubicBezTo>
                    <a:pt x="130" y="150"/>
                    <a:pt x="128" y="151"/>
                    <a:pt x="127" y="152"/>
                  </a:cubicBezTo>
                  <a:moveTo>
                    <a:pt x="135" y="148"/>
                  </a:moveTo>
                  <a:cubicBezTo>
                    <a:pt x="135" y="144"/>
                    <a:pt x="135" y="140"/>
                    <a:pt x="135" y="137"/>
                  </a:cubicBezTo>
                  <a:cubicBezTo>
                    <a:pt x="135" y="136"/>
                    <a:pt x="135" y="136"/>
                    <a:pt x="134" y="136"/>
                  </a:cubicBezTo>
                  <a:cubicBezTo>
                    <a:pt x="137" y="135"/>
                    <a:pt x="140" y="134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8"/>
                    <a:pt x="141" y="142"/>
                    <a:pt x="141" y="146"/>
                  </a:cubicBezTo>
                  <a:cubicBezTo>
                    <a:pt x="139" y="147"/>
                    <a:pt x="137" y="147"/>
                    <a:pt x="135" y="148"/>
                  </a:cubicBezTo>
                  <a:moveTo>
                    <a:pt x="143" y="145"/>
                  </a:moveTo>
                  <a:cubicBezTo>
                    <a:pt x="143" y="141"/>
                    <a:pt x="143" y="138"/>
                    <a:pt x="143" y="134"/>
                  </a:cubicBezTo>
                  <a:cubicBezTo>
                    <a:pt x="144" y="133"/>
                    <a:pt x="143" y="133"/>
                    <a:pt x="143" y="133"/>
                  </a:cubicBezTo>
                  <a:cubicBezTo>
                    <a:pt x="145" y="132"/>
                    <a:pt x="147" y="131"/>
                    <a:pt x="148" y="131"/>
                  </a:cubicBezTo>
                  <a:cubicBezTo>
                    <a:pt x="149" y="135"/>
                    <a:pt x="149" y="139"/>
                    <a:pt x="150" y="142"/>
                  </a:cubicBezTo>
                  <a:cubicBezTo>
                    <a:pt x="149" y="143"/>
                    <a:pt x="148" y="143"/>
                    <a:pt x="146" y="144"/>
                  </a:cubicBezTo>
                  <a:cubicBezTo>
                    <a:pt x="145" y="144"/>
                    <a:pt x="144" y="145"/>
                    <a:pt x="143" y="145"/>
                  </a:cubicBezTo>
                  <a:moveTo>
                    <a:pt x="35" y="131"/>
                  </a:moveTo>
                  <a:cubicBezTo>
                    <a:pt x="33" y="129"/>
                    <a:pt x="32" y="128"/>
                    <a:pt x="31" y="125"/>
                  </a:cubicBezTo>
                  <a:cubicBezTo>
                    <a:pt x="32" y="125"/>
                    <a:pt x="32" y="125"/>
                    <a:pt x="32" y="125"/>
                  </a:cubicBezTo>
                  <a:cubicBezTo>
                    <a:pt x="33" y="125"/>
                    <a:pt x="35" y="124"/>
                    <a:pt x="36" y="124"/>
                  </a:cubicBezTo>
                  <a:cubicBezTo>
                    <a:pt x="36" y="125"/>
                    <a:pt x="36" y="126"/>
                    <a:pt x="36" y="127"/>
                  </a:cubicBezTo>
                  <a:cubicBezTo>
                    <a:pt x="36" y="128"/>
                    <a:pt x="36" y="129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moveTo>
                    <a:pt x="38" y="130"/>
                  </a:moveTo>
                  <a:cubicBezTo>
                    <a:pt x="38" y="129"/>
                    <a:pt x="38" y="128"/>
                    <a:pt x="38" y="127"/>
                  </a:cubicBezTo>
                  <a:cubicBezTo>
                    <a:pt x="38" y="126"/>
                    <a:pt x="38" y="124"/>
                    <a:pt x="38" y="123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3"/>
                    <a:pt x="40" y="122"/>
                    <a:pt x="41" y="122"/>
                  </a:cubicBezTo>
                  <a:cubicBezTo>
                    <a:pt x="41" y="124"/>
                    <a:pt x="42" y="126"/>
                    <a:pt x="42" y="128"/>
                  </a:cubicBezTo>
                  <a:cubicBezTo>
                    <a:pt x="40" y="129"/>
                    <a:pt x="39" y="129"/>
                    <a:pt x="38" y="130"/>
                  </a:cubicBezTo>
                  <a:moveTo>
                    <a:pt x="44" y="128"/>
                  </a:moveTo>
                  <a:cubicBezTo>
                    <a:pt x="44" y="125"/>
                    <a:pt x="43" y="123"/>
                    <a:pt x="43" y="121"/>
                  </a:cubicBezTo>
                  <a:cubicBezTo>
                    <a:pt x="46" y="120"/>
                    <a:pt x="50" y="119"/>
                    <a:pt x="53" y="118"/>
                  </a:cubicBezTo>
                  <a:cubicBezTo>
                    <a:pt x="53" y="120"/>
                    <a:pt x="52" y="122"/>
                    <a:pt x="52" y="125"/>
                  </a:cubicBezTo>
                  <a:cubicBezTo>
                    <a:pt x="48" y="126"/>
                    <a:pt x="46" y="127"/>
                    <a:pt x="44" y="128"/>
                  </a:cubicBezTo>
                  <a:moveTo>
                    <a:pt x="70" y="126"/>
                  </a:moveTo>
                  <a:cubicBezTo>
                    <a:pt x="71" y="123"/>
                    <a:pt x="72" y="119"/>
                    <a:pt x="73" y="11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3" y="118"/>
                    <a:pt x="74" y="120"/>
                    <a:pt x="75" y="122"/>
                  </a:cubicBezTo>
                  <a:cubicBezTo>
                    <a:pt x="75" y="122"/>
                    <a:pt x="76" y="123"/>
                    <a:pt x="76" y="124"/>
                  </a:cubicBezTo>
                  <a:cubicBezTo>
                    <a:pt x="74" y="125"/>
                    <a:pt x="72" y="125"/>
                    <a:pt x="70" y="126"/>
                  </a:cubicBezTo>
                  <a:moveTo>
                    <a:pt x="54" y="124"/>
                  </a:moveTo>
                  <a:cubicBezTo>
                    <a:pt x="55" y="122"/>
                    <a:pt x="55" y="119"/>
                    <a:pt x="55" y="117"/>
                  </a:cubicBezTo>
                  <a:cubicBezTo>
                    <a:pt x="58" y="116"/>
                    <a:pt x="60" y="115"/>
                    <a:pt x="63" y="114"/>
                  </a:cubicBezTo>
                  <a:cubicBezTo>
                    <a:pt x="62" y="117"/>
                    <a:pt x="62" y="119"/>
                    <a:pt x="62" y="121"/>
                  </a:cubicBezTo>
                  <a:cubicBezTo>
                    <a:pt x="61" y="122"/>
                    <a:pt x="60" y="122"/>
                    <a:pt x="58" y="122"/>
                  </a:cubicBezTo>
                  <a:cubicBezTo>
                    <a:pt x="57" y="123"/>
                    <a:pt x="57" y="123"/>
                    <a:pt x="56" y="123"/>
                  </a:cubicBezTo>
                  <a:cubicBezTo>
                    <a:pt x="55" y="124"/>
                    <a:pt x="55" y="124"/>
                    <a:pt x="55" y="124"/>
                  </a:cubicBezTo>
                  <a:cubicBezTo>
                    <a:pt x="54" y="124"/>
                    <a:pt x="54" y="124"/>
                    <a:pt x="54" y="124"/>
                  </a:cubicBezTo>
                  <a:moveTo>
                    <a:pt x="64" y="121"/>
                  </a:moveTo>
                  <a:cubicBezTo>
                    <a:pt x="64" y="118"/>
                    <a:pt x="64" y="116"/>
                    <a:pt x="65" y="114"/>
                  </a:cubicBezTo>
                  <a:cubicBezTo>
                    <a:pt x="66" y="113"/>
                    <a:pt x="68" y="113"/>
                    <a:pt x="69" y="112"/>
                  </a:cubicBezTo>
                  <a:cubicBezTo>
                    <a:pt x="70" y="113"/>
                    <a:pt x="70" y="113"/>
                    <a:pt x="70" y="114"/>
                  </a:cubicBezTo>
                  <a:cubicBezTo>
                    <a:pt x="71" y="114"/>
                    <a:pt x="71" y="114"/>
                    <a:pt x="71" y="114"/>
                  </a:cubicBezTo>
                  <a:cubicBezTo>
                    <a:pt x="70" y="117"/>
                    <a:pt x="69" y="121"/>
                    <a:pt x="69" y="124"/>
                  </a:cubicBezTo>
                  <a:cubicBezTo>
                    <a:pt x="68" y="123"/>
                    <a:pt x="68" y="123"/>
                    <a:pt x="68" y="123"/>
                  </a:cubicBezTo>
                  <a:cubicBezTo>
                    <a:pt x="68" y="122"/>
                    <a:pt x="67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0"/>
                    <a:pt x="65" y="120"/>
                    <a:pt x="65" y="120"/>
                  </a:cubicBezTo>
                  <a:cubicBezTo>
                    <a:pt x="65" y="120"/>
                    <a:pt x="64" y="121"/>
                    <a:pt x="64" y="121"/>
                  </a:cubicBezTo>
                  <a:moveTo>
                    <a:pt x="107" y="112"/>
                  </a:moveTo>
                  <a:cubicBezTo>
                    <a:pt x="107" y="111"/>
                    <a:pt x="106" y="110"/>
                    <a:pt x="106" y="109"/>
                  </a:cubicBezTo>
                  <a:cubicBezTo>
                    <a:pt x="106" y="108"/>
                    <a:pt x="105" y="107"/>
                    <a:pt x="105" y="106"/>
                  </a:cubicBezTo>
                  <a:cubicBezTo>
                    <a:pt x="105" y="105"/>
                    <a:pt x="105" y="104"/>
                    <a:pt x="105" y="104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5" y="102"/>
                    <a:pt x="105" y="100"/>
                    <a:pt x="106" y="97"/>
                  </a:cubicBezTo>
                  <a:cubicBezTo>
                    <a:pt x="106" y="97"/>
                    <a:pt x="107" y="97"/>
                    <a:pt x="107" y="96"/>
                  </a:cubicBezTo>
                  <a:cubicBezTo>
                    <a:pt x="109" y="99"/>
                    <a:pt x="109" y="102"/>
                    <a:pt x="109" y="105"/>
                  </a:cubicBezTo>
                  <a:cubicBezTo>
                    <a:pt x="109" y="105"/>
                    <a:pt x="108" y="105"/>
                    <a:pt x="108" y="105"/>
                  </a:cubicBezTo>
                  <a:cubicBezTo>
                    <a:pt x="107" y="106"/>
                    <a:pt x="107" y="106"/>
                    <a:pt x="107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9"/>
                    <a:pt x="107" y="110"/>
                    <a:pt x="107" y="112"/>
                  </a:cubicBezTo>
                  <a:moveTo>
                    <a:pt x="111" y="104"/>
                  </a:moveTo>
                  <a:cubicBezTo>
                    <a:pt x="111" y="101"/>
                    <a:pt x="110" y="98"/>
                    <a:pt x="109" y="96"/>
                  </a:cubicBezTo>
                  <a:cubicBezTo>
                    <a:pt x="111" y="95"/>
                    <a:pt x="112" y="95"/>
                    <a:pt x="113" y="94"/>
                  </a:cubicBezTo>
                  <a:cubicBezTo>
                    <a:pt x="114" y="94"/>
                    <a:pt x="115" y="94"/>
                    <a:pt x="115" y="94"/>
                  </a:cubicBezTo>
                  <a:cubicBezTo>
                    <a:pt x="115" y="95"/>
                    <a:pt x="115" y="96"/>
                    <a:pt x="115" y="97"/>
                  </a:cubicBezTo>
                  <a:cubicBezTo>
                    <a:pt x="115" y="99"/>
                    <a:pt x="115" y="100"/>
                    <a:pt x="115" y="102"/>
                  </a:cubicBezTo>
                  <a:cubicBezTo>
                    <a:pt x="114" y="103"/>
                    <a:pt x="113" y="103"/>
                    <a:pt x="111" y="104"/>
                  </a:cubicBezTo>
                  <a:moveTo>
                    <a:pt x="53" y="94"/>
                  </a:moveTo>
                  <a:cubicBezTo>
                    <a:pt x="53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moveTo>
                    <a:pt x="45" y="95"/>
                  </a:moveTo>
                  <a:cubicBezTo>
                    <a:pt x="45" y="94"/>
                    <a:pt x="45" y="93"/>
                    <a:pt x="45" y="92"/>
                  </a:cubicBezTo>
                  <a:cubicBezTo>
                    <a:pt x="46" y="93"/>
                    <a:pt x="47" y="94"/>
                    <a:pt x="47" y="94"/>
                  </a:cubicBezTo>
                  <a:cubicBezTo>
                    <a:pt x="47" y="95"/>
                    <a:pt x="46" y="95"/>
                    <a:pt x="45" y="95"/>
                  </a:cubicBezTo>
                  <a:moveTo>
                    <a:pt x="117" y="101"/>
                  </a:moveTo>
                  <a:cubicBezTo>
                    <a:pt x="117" y="100"/>
                    <a:pt x="117" y="99"/>
                    <a:pt x="117" y="97"/>
                  </a:cubicBezTo>
                  <a:cubicBezTo>
                    <a:pt x="117" y="96"/>
                    <a:pt x="117" y="94"/>
                    <a:pt x="117" y="93"/>
                  </a:cubicBezTo>
                  <a:cubicBezTo>
                    <a:pt x="119" y="92"/>
                    <a:pt x="122" y="92"/>
                    <a:pt x="124" y="91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24" y="94"/>
                    <a:pt x="124" y="97"/>
                    <a:pt x="123" y="99"/>
                  </a:cubicBezTo>
                  <a:cubicBezTo>
                    <a:pt x="121" y="100"/>
                    <a:pt x="119" y="101"/>
                    <a:pt x="117" y="101"/>
                  </a:cubicBezTo>
                  <a:moveTo>
                    <a:pt x="125" y="98"/>
                  </a:moveTo>
                  <a:cubicBezTo>
                    <a:pt x="126" y="96"/>
                    <a:pt x="126" y="94"/>
                    <a:pt x="126" y="92"/>
                  </a:cubicBezTo>
                  <a:cubicBezTo>
                    <a:pt x="126" y="91"/>
                    <a:pt x="126" y="91"/>
                    <a:pt x="126" y="90"/>
                  </a:cubicBezTo>
                  <a:cubicBezTo>
                    <a:pt x="128" y="90"/>
                    <a:pt x="129" y="89"/>
                    <a:pt x="131" y="89"/>
                  </a:cubicBezTo>
                  <a:cubicBezTo>
                    <a:pt x="131" y="91"/>
                    <a:pt x="130" y="94"/>
                    <a:pt x="130" y="97"/>
                  </a:cubicBezTo>
                  <a:cubicBezTo>
                    <a:pt x="129" y="97"/>
                    <a:pt x="127" y="98"/>
                    <a:pt x="125" y="98"/>
                  </a:cubicBezTo>
                  <a:moveTo>
                    <a:pt x="132" y="96"/>
                  </a:moveTo>
                  <a:cubicBezTo>
                    <a:pt x="133" y="93"/>
                    <a:pt x="133" y="91"/>
                    <a:pt x="133" y="88"/>
                  </a:cubicBezTo>
                  <a:cubicBezTo>
                    <a:pt x="134" y="88"/>
                    <a:pt x="135" y="88"/>
                    <a:pt x="135" y="87"/>
                  </a:cubicBezTo>
                  <a:cubicBezTo>
                    <a:pt x="136" y="89"/>
                    <a:pt x="136" y="91"/>
                    <a:pt x="136" y="93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36" y="95"/>
                    <a:pt x="136" y="95"/>
                  </a:cubicBezTo>
                  <a:cubicBezTo>
                    <a:pt x="134" y="95"/>
                    <a:pt x="133" y="96"/>
                    <a:pt x="132" y="96"/>
                  </a:cubicBezTo>
                  <a:moveTo>
                    <a:pt x="39" y="97"/>
                  </a:moveTo>
                  <a:cubicBezTo>
                    <a:pt x="39" y="96"/>
                    <a:pt x="39" y="96"/>
                    <a:pt x="39" y="96"/>
                  </a:cubicBezTo>
                  <a:cubicBezTo>
                    <a:pt x="39" y="93"/>
                    <a:pt x="39" y="90"/>
                    <a:pt x="39" y="87"/>
                  </a:cubicBezTo>
                  <a:cubicBezTo>
                    <a:pt x="41" y="88"/>
                    <a:pt x="42" y="90"/>
                    <a:pt x="44" y="91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3" y="93"/>
                    <a:pt x="43" y="94"/>
                    <a:pt x="43" y="96"/>
                  </a:cubicBezTo>
                  <a:cubicBezTo>
                    <a:pt x="42" y="96"/>
                    <a:pt x="41" y="96"/>
                    <a:pt x="40" y="97"/>
                  </a:cubicBezTo>
                  <a:cubicBezTo>
                    <a:pt x="39" y="97"/>
                    <a:pt x="39" y="97"/>
                    <a:pt x="39" y="97"/>
                  </a:cubicBezTo>
                  <a:moveTo>
                    <a:pt x="37" y="94"/>
                  </a:moveTo>
                  <a:cubicBezTo>
                    <a:pt x="35" y="92"/>
                    <a:pt x="33" y="90"/>
                    <a:pt x="31" y="88"/>
                  </a:cubicBezTo>
                  <a:cubicBezTo>
                    <a:pt x="31" y="85"/>
                    <a:pt x="30" y="81"/>
                    <a:pt x="30" y="78"/>
                  </a:cubicBezTo>
                  <a:cubicBezTo>
                    <a:pt x="33" y="81"/>
                    <a:pt x="35" y="83"/>
                    <a:pt x="37" y="85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9"/>
                    <a:pt x="37" y="91"/>
                    <a:pt x="37" y="94"/>
                  </a:cubicBezTo>
                  <a:moveTo>
                    <a:pt x="29" y="85"/>
                  </a:moveTo>
                  <a:cubicBezTo>
                    <a:pt x="27" y="84"/>
                    <a:pt x="25" y="82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77"/>
                    <a:pt x="23" y="74"/>
                    <a:pt x="23" y="71"/>
                  </a:cubicBezTo>
                  <a:cubicBezTo>
                    <a:pt x="25" y="73"/>
                    <a:pt x="26" y="75"/>
                    <a:pt x="28" y="76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80"/>
                    <a:pt x="28" y="83"/>
                    <a:pt x="29" y="85"/>
                  </a:cubicBezTo>
                  <a:moveTo>
                    <a:pt x="21" y="78"/>
                  </a:moveTo>
                  <a:cubicBezTo>
                    <a:pt x="19" y="76"/>
                    <a:pt x="17" y="74"/>
                    <a:pt x="16" y="73"/>
                  </a:cubicBezTo>
                  <a:cubicBezTo>
                    <a:pt x="16" y="70"/>
                    <a:pt x="15" y="66"/>
                    <a:pt x="15" y="63"/>
                  </a:cubicBezTo>
                  <a:cubicBezTo>
                    <a:pt x="17" y="65"/>
                    <a:pt x="19" y="67"/>
                    <a:pt x="21" y="69"/>
                  </a:cubicBezTo>
                  <a:cubicBezTo>
                    <a:pt x="21" y="72"/>
                    <a:pt x="21" y="75"/>
                    <a:pt x="21" y="78"/>
                  </a:cubicBezTo>
                  <a:moveTo>
                    <a:pt x="111" y="68"/>
                  </a:moveTo>
                  <a:cubicBezTo>
                    <a:pt x="112" y="65"/>
                    <a:pt x="113" y="62"/>
                    <a:pt x="113" y="59"/>
                  </a:cubicBezTo>
                  <a:cubicBezTo>
                    <a:pt x="114" y="61"/>
                    <a:pt x="114" y="64"/>
                    <a:pt x="115" y="66"/>
                  </a:cubicBezTo>
                  <a:cubicBezTo>
                    <a:pt x="113" y="67"/>
                    <a:pt x="112" y="67"/>
                    <a:pt x="111" y="68"/>
                  </a:cubicBezTo>
                  <a:moveTo>
                    <a:pt x="14" y="71"/>
                  </a:moveTo>
                  <a:cubicBezTo>
                    <a:pt x="13" y="71"/>
                    <a:pt x="13" y="70"/>
                    <a:pt x="12" y="70"/>
                  </a:cubicBezTo>
                  <a:cubicBezTo>
                    <a:pt x="12" y="69"/>
                    <a:pt x="11" y="69"/>
                    <a:pt x="11" y="68"/>
                  </a:cubicBezTo>
                  <a:cubicBezTo>
                    <a:pt x="9" y="63"/>
                    <a:pt x="7" y="61"/>
                    <a:pt x="7" y="59"/>
                  </a:cubicBezTo>
                  <a:cubicBezTo>
                    <a:pt x="6" y="57"/>
                    <a:pt x="6" y="56"/>
                    <a:pt x="5" y="53"/>
                  </a:cubicBezTo>
                  <a:cubicBezTo>
                    <a:pt x="7" y="56"/>
                    <a:pt x="10" y="58"/>
                    <a:pt x="12" y="61"/>
                  </a:cubicBezTo>
                  <a:cubicBezTo>
                    <a:pt x="13" y="64"/>
                    <a:pt x="13" y="68"/>
                    <a:pt x="14" y="71"/>
                  </a:cubicBezTo>
                  <a:moveTo>
                    <a:pt x="116" y="63"/>
                  </a:moveTo>
                  <a:cubicBezTo>
                    <a:pt x="116" y="60"/>
                    <a:pt x="115" y="57"/>
                    <a:pt x="114" y="55"/>
                  </a:cubicBezTo>
                  <a:cubicBezTo>
                    <a:pt x="115" y="51"/>
                    <a:pt x="116" y="47"/>
                    <a:pt x="117" y="43"/>
                  </a:cubicBezTo>
                  <a:cubicBezTo>
                    <a:pt x="117" y="46"/>
                    <a:pt x="118" y="49"/>
                    <a:pt x="118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8" y="56"/>
                    <a:pt x="117" y="60"/>
                    <a:pt x="116" y="63"/>
                  </a:cubicBezTo>
                  <a:moveTo>
                    <a:pt x="120" y="48"/>
                  </a:moveTo>
                  <a:cubicBezTo>
                    <a:pt x="119" y="45"/>
                    <a:pt x="119" y="41"/>
                    <a:pt x="118" y="37"/>
                  </a:cubicBezTo>
                  <a:cubicBezTo>
                    <a:pt x="119" y="33"/>
                    <a:pt x="120" y="30"/>
                    <a:pt x="121" y="26"/>
                  </a:cubicBezTo>
                  <a:cubicBezTo>
                    <a:pt x="122" y="30"/>
                    <a:pt x="122" y="34"/>
                    <a:pt x="122" y="37"/>
                  </a:cubicBezTo>
                  <a:cubicBezTo>
                    <a:pt x="121" y="41"/>
                    <a:pt x="120" y="45"/>
                    <a:pt x="120" y="48"/>
                  </a:cubicBezTo>
                  <a:moveTo>
                    <a:pt x="124" y="32"/>
                  </a:moveTo>
                  <a:cubicBezTo>
                    <a:pt x="123" y="28"/>
                    <a:pt x="123" y="25"/>
                    <a:pt x="122" y="22"/>
                  </a:cubicBezTo>
                  <a:cubicBezTo>
                    <a:pt x="122" y="19"/>
                    <a:pt x="123" y="17"/>
                    <a:pt x="123" y="14"/>
                  </a:cubicBezTo>
                  <a:cubicBezTo>
                    <a:pt x="124" y="17"/>
                    <a:pt x="124" y="21"/>
                    <a:pt x="124" y="24"/>
                  </a:cubicBezTo>
                  <a:cubicBezTo>
                    <a:pt x="124" y="25"/>
                    <a:pt x="124" y="25"/>
                    <a:pt x="124" y="26"/>
                  </a:cubicBezTo>
                  <a:cubicBezTo>
                    <a:pt x="124" y="28"/>
                    <a:pt x="124" y="30"/>
                    <a:pt x="124" y="32"/>
                  </a:cubicBezTo>
                  <a:moveTo>
                    <a:pt x="78" y="85"/>
                  </a:moveTo>
                  <a:cubicBezTo>
                    <a:pt x="79" y="85"/>
                    <a:pt x="79" y="85"/>
                    <a:pt x="79" y="85"/>
                  </a:cubicBezTo>
                  <a:cubicBezTo>
                    <a:pt x="80" y="85"/>
                    <a:pt x="80" y="84"/>
                    <a:pt x="80" y="83"/>
                  </a:cubicBezTo>
                  <a:cubicBezTo>
                    <a:pt x="80" y="79"/>
                    <a:pt x="80" y="76"/>
                    <a:pt x="80" y="72"/>
                  </a:cubicBezTo>
                  <a:cubicBezTo>
                    <a:pt x="80" y="55"/>
                    <a:pt x="82" y="38"/>
                    <a:pt x="84" y="20"/>
                  </a:cubicBezTo>
                  <a:cubicBezTo>
                    <a:pt x="97" y="15"/>
                    <a:pt x="109" y="10"/>
                    <a:pt x="121" y="5"/>
                  </a:cubicBezTo>
                  <a:cubicBezTo>
                    <a:pt x="116" y="27"/>
                    <a:pt x="112" y="48"/>
                    <a:pt x="107" y="70"/>
                  </a:cubicBezTo>
                  <a:cubicBezTo>
                    <a:pt x="106" y="70"/>
                    <a:pt x="106" y="71"/>
                    <a:pt x="106" y="71"/>
                  </a:cubicBezTo>
                  <a:cubicBezTo>
                    <a:pt x="107" y="72"/>
                    <a:pt x="107" y="72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9" y="73"/>
                  </a:cubicBezTo>
                  <a:cubicBezTo>
                    <a:pt x="109" y="73"/>
                    <a:pt x="109" y="73"/>
                    <a:pt x="110" y="72"/>
                  </a:cubicBezTo>
                  <a:cubicBezTo>
                    <a:pt x="117" y="70"/>
                    <a:pt x="124" y="67"/>
                    <a:pt x="131" y="64"/>
                  </a:cubicBezTo>
                  <a:cubicBezTo>
                    <a:pt x="133" y="70"/>
                    <a:pt x="134" y="76"/>
                    <a:pt x="135" y="82"/>
                  </a:cubicBezTo>
                  <a:cubicBezTo>
                    <a:pt x="135" y="82"/>
                    <a:pt x="134" y="83"/>
                    <a:pt x="134" y="83"/>
                  </a:cubicBezTo>
                  <a:cubicBezTo>
                    <a:pt x="127" y="86"/>
                    <a:pt x="119" y="88"/>
                    <a:pt x="112" y="90"/>
                  </a:cubicBezTo>
                  <a:cubicBezTo>
                    <a:pt x="109" y="91"/>
                    <a:pt x="106" y="92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2" y="98"/>
                    <a:pt x="101" y="100"/>
                    <a:pt x="101" y="103"/>
                  </a:cubicBezTo>
                  <a:cubicBezTo>
                    <a:pt x="101" y="104"/>
                    <a:pt x="101" y="104"/>
                    <a:pt x="101" y="105"/>
                  </a:cubicBezTo>
                  <a:cubicBezTo>
                    <a:pt x="101" y="105"/>
                    <a:pt x="101" y="106"/>
                    <a:pt x="101" y="107"/>
                  </a:cubicBezTo>
                  <a:cubicBezTo>
                    <a:pt x="102" y="109"/>
                    <a:pt x="102" y="110"/>
                    <a:pt x="103" y="112"/>
                  </a:cubicBezTo>
                  <a:cubicBezTo>
                    <a:pt x="103" y="113"/>
                    <a:pt x="103" y="114"/>
                    <a:pt x="103" y="115"/>
                  </a:cubicBezTo>
                  <a:cubicBezTo>
                    <a:pt x="103" y="115"/>
                    <a:pt x="103" y="116"/>
                    <a:pt x="104" y="116"/>
                  </a:cubicBezTo>
                  <a:cubicBezTo>
                    <a:pt x="104" y="117"/>
                    <a:pt x="105" y="117"/>
                    <a:pt x="105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19" y="112"/>
                    <a:pt x="127" y="110"/>
                    <a:pt x="133" y="108"/>
                  </a:cubicBezTo>
                  <a:cubicBezTo>
                    <a:pt x="136" y="107"/>
                    <a:pt x="138" y="106"/>
                    <a:pt x="139" y="105"/>
                  </a:cubicBezTo>
                  <a:cubicBezTo>
                    <a:pt x="140" y="105"/>
                    <a:pt x="140" y="105"/>
                    <a:pt x="141" y="105"/>
                  </a:cubicBezTo>
                  <a:cubicBezTo>
                    <a:pt x="142" y="108"/>
                    <a:pt x="144" y="113"/>
                    <a:pt x="145" y="118"/>
                  </a:cubicBezTo>
                  <a:cubicBezTo>
                    <a:pt x="146" y="121"/>
                    <a:pt x="147" y="124"/>
                    <a:pt x="148" y="126"/>
                  </a:cubicBezTo>
                  <a:cubicBezTo>
                    <a:pt x="147" y="127"/>
                    <a:pt x="144" y="128"/>
                    <a:pt x="141" y="129"/>
                  </a:cubicBezTo>
                  <a:cubicBezTo>
                    <a:pt x="136" y="131"/>
                    <a:pt x="127" y="134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3" y="139"/>
                    <a:pt x="112" y="141"/>
                    <a:pt x="113" y="142"/>
                  </a:cubicBezTo>
                  <a:cubicBezTo>
                    <a:pt x="113" y="142"/>
                    <a:pt x="114" y="143"/>
                    <a:pt x="114" y="143"/>
                  </a:cubicBezTo>
                  <a:cubicBezTo>
                    <a:pt x="118" y="153"/>
                    <a:pt x="121" y="159"/>
                    <a:pt x="124" y="169"/>
                  </a:cubicBezTo>
                  <a:cubicBezTo>
                    <a:pt x="116" y="169"/>
                    <a:pt x="108" y="172"/>
                    <a:pt x="101" y="178"/>
                  </a:cubicBezTo>
                  <a:cubicBezTo>
                    <a:pt x="97" y="167"/>
                    <a:pt x="95" y="161"/>
                    <a:pt x="91" y="150"/>
                  </a:cubicBezTo>
                  <a:cubicBezTo>
                    <a:pt x="90" y="149"/>
                    <a:pt x="90" y="148"/>
                    <a:pt x="89" y="148"/>
                  </a:cubicBezTo>
                  <a:cubicBezTo>
                    <a:pt x="89" y="148"/>
                    <a:pt x="88" y="148"/>
                    <a:pt x="88" y="148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66" y="156"/>
                    <a:pt x="54" y="160"/>
                    <a:pt x="49" y="162"/>
                  </a:cubicBezTo>
                  <a:cubicBezTo>
                    <a:pt x="48" y="154"/>
                    <a:pt x="46" y="147"/>
                    <a:pt x="43" y="140"/>
                  </a:cubicBezTo>
                  <a:cubicBezTo>
                    <a:pt x="44" y="140"/>
                    <a:pt x="44" y="139"/>
                    <a:pt x="44" y="139"/>
                  </a:cubicBezTo>
                  <a:cubicBezTo>
                    <a:pt x="49" y="138"/>
                    <a:pt x="60" y="134"/>
                    <a:pt x="79" y="127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81" y="126"/>
                    <a:pt x="81" y="125"/>
                    <a:pt x="81" y="124"/>
                  </a:cubicBezTo>
                  <a:cubicBezTo>
                    <a:pt x="81" y="124"/>
                    <a:pt x="80" y="124"/>
                    <a:pt x="80" y="123"/>
                  </a:cubicBezTo>
                  <a:cubicBezTo>
                    <a:pt x="80" y="122"/>
                    <a:pt x="79" y="120"/>
                    <a:pt x="78" y="118"/>
                  </a:cubicBezTo>
                  <a:cubicBezTo>
                    <a:pt x="77" y="117"/>
                    <a:pt x="77" y="116"/>
                    <a:pt x="76" y="115"/>
                  </a:cubicBezTo>
                  <a:cubicBezTo>
                    <a:pt x="76" y="114"/>
                    <a:pt x="75" y="113"/>
                    <a:pt x="75" y="112"/>
                  </a:cubicBezTo>
                  <a:cubicBezTo>
                    <a:pt x="74" y="112"/>
                    <a:pt x="74" y="111"/>
                    <a:pt x="73" y="111"/>
                  </a:cubicBezTo>
                  <a:cubicBezTo>
                    <a:pt x="73" y="110"/>
                    <a:pt x="72" y="110"/>
                    <a:pt x="72" y="110"/>
                  </a:cubicBezTo>
                  <a:cubicBezTo>
                    <a:pt x="72" y="110"/>
                    <a:pt x="72" y="110"/>
                    <a:pt x="72" y="110"/>
                  </a:cubicBezTo>
                  <a:cubicBezTo>
                    <a:pt x="72" y="109"/>
                    <a:pt x="71" y="108"/>
                    <a:pt x="70" y="108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70" y="108"/>
                    <a:pt x="69" y="108"/>
                    <a:pt x="69" y="108"/>
                  </a:cubicBezTo>
                  <a:cubicBezTo>
                    <a:pt x="68" y="108"/>
                    <a:pt x="68" y="108"/>
                    <a:pt x="67" y="108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53" y="113"/>
                    <a:pt x="43" y="116"/>
                    <a:pt x="31" y="121"/>
                  </a:cubicBezTo>
                  <a:cubicBezTo>
                    <a:pt x="30" y="116"/>
                    <a:pt x="28" y="110"/>
                    <a:pt x="28" y="104"/>
                  </a:cubicBezTo>
                  <a:cubicBezTo>
                    <a:pt x="31" y="103"/>
                    <a:pt x="35" y="102"/>
                    <a:pt x="37" y="101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2"/>
                    <a:pt x="39" y="102"/>
                    <a:pt x="39" y="101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40" y="101"/>
                    <a:pt x="40" y="101"/>
                    <a:pt x="41" y="101"/>
                  </a:cubicBezTo>
                  <a:cubicBezTo>
                    <a:pt x="45" y="100"/>
                    <a:pt x="48" y="99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37" y="80"/>
                    <a:pt x="19" y="62"/>
                    <a:pt x="5" y="47"/>
                  </a:cubicBezTo>
                  <a:cubicBezTo>
                    <a:pt x="6" y="46"/>
                    <a:pt x="9" y="45"/>
                    <a:pt x="11" y="44"/>
                  </a:cubicBezTo>
                  <a:cubicBezTo>
                    <a:pt x="16" y="42"/>
                    <a:pt x="22" y="41"/>
                    <a:pt x="26" y="40"/>
                  </a:cubicBezTo>
                  <a:cubicBezTo>
                    <a:pt x="29" y="39"/>
                    <a:pt x="31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4" y="39"/>
                    <a:pt x="36" y="41"/>
                    <a:pt x="38" y="43"/>
                  </a:cubicBezTo>
                  <a:cubicBezTo>
                    <a:pt x="43" y="48"/>
                    <a:pt x="51" y="56"/>
                    <a:pt x="59" y="64"/>
                  </a:cubicBezTo>
                  <a:cubicBezTo>
                    <a:pt x="66" y="72"/>
                    <a:pt x="73" y="80"/>
                    <a:pt x="77" y="84"/>
                  </a:cubicBezTo>
                  <a:cubicBezTo>
                    <a:pt x="77" y="85"/>
                    <a:pt x="78" y="85"/>
                    <a:pt x="78" y="85"/>
                  </a:cubicBezTo>
                  <a:moveTo>
                    <a:pt x="124" y="0"/>
                  </a:moveTo>
                  <a:cubicBezTo>
                    <a:pt x="124" y="0"/>
                    <a:pt x="124" y="0"/>
                    <a:pt x="123" y="0"/>
                  </a:cubicBezTo>
                  <a:cubicBezTo>
                    <a:pt x="109" y="6"/>
                    <a:pt x="96" y="11"/>
                    <a:pt x="82" y="17"/>
                  </a:cubicBezTo>
                  <a:cubicBezTo>
                    <a:pt x="81" y="17"/>
                    <a:pt x="81" y="18"/>
                    <a:pt x="81" y="19"/>
                  </a:cubicBezTo>
                  <a:cubicBezTo>
                    <a:pt x="78" y="36"/>
                    <a:pt x="76" y="54"/>
                    <a:pt x="76" y="72"/>
                  </a:cubicBezTo>
                  <a:cubicBezTo>
                    <a:pt x="76" y="74"/>
                    <a:pt x="76" y="76"/>
                    <a:pt x="76" y="77"/>
                  </a:cubicBezTo>
                  <a:cubicBezTo>
                    <a:pt x="71" y="71"/>
                    <a:pt x="62" y="62"/>
                    <a:pt x="54" y="54"/>
                  </a:cubicBezTo>
                  <a:cubicBezTo>
                    <a:pt x="44" y="43"/>
                    <a:pt x="35" y="34"/>
                    <a:pt x="35" y="34"/>
                  </a:cubicBezTo>
                  <a:cubicBezTo>
                    <a:pt x="35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3" y="34"/>
                    <a:pt x="27" y="35"/>
                    <a:pt x="20" y="37"/>
                  </a:cubicBezTo>
                  <a:cubicBezTo>
                    <a:pt x="17" y="38"/>
                    <a:pt x="13" y="39"/>
                    <a:pt x="9" y="40"/>
                  </a:cubicBezTo>
                  <a:cubicBezTo>
                    <a:pt x="6" y="42"/>
                    <a:pt x="3" y="44"/>
                    <a:pt x="1" y="46"/>
                  </a:cubicBezTo>
                  <a:cubicBezTo>
                    <a:pt x="0" y="46"/>
                    <a:pt x="0" y="47"/>
                    <a:pt x="0" y="48"/>
                  </a:cubicBezTo>
                  <a:cubicBezTo>
                    <a:pt x="0" y="48"/>
                    <a:pt x="0" y="49"/>
                    <a:pt x="0" y="49"/>
                  </a:cubicBezTo>
                  <a:cubicBezTo>
                    <a:pt x="1" y="55"/>
                    <a:pt x="2" y="57"/>
                    <a:pt x="3" y="60"/>
                  </a:cubicBezTo>
                  <a:cubicBezTo>
                    <a:pt x="3" y="61"/>
                    <a:pt x="4" y="63"/>
                    <a:pt x="5" y="64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7"/>
                  </a:cubicBezTo>
                  <a:cubicBezTo>
                    <a:pt x="5" y="68"/>
                    <a:pt x="6" y="69"/>
                    <a:pt x="7" y="7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2"/>
                    <a:pt x="9" y="72"/>
                    <a:pt x="9" y="73"/>
                  </a:cubicBezTo>
                  <a:cubicBezTo>
                    <a:pt x="14" y="77"/>
                    <a:pt x="21" y="83"/>
                    <a:pt x="29" y="92"/>
                  </a:cubicBezTo>
                  <a:cubicBezTo>
                    <a:pt x="29" y="92"/>
                    <a:pt x="29" y="93"/>
                    <a:pt x="29" y="93"/>
                  </a:cubicBezTo>
                  <a:cubicBezTo>
                    <a:pt x="29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2" y="95"/>
                    <a:pt x="34" y="96"/>
                    <a:pt x="35" y="98"/>
                  </a:cubicBezTo>
                  <a:cubicBezTo>
                    <a:pt x="32" y="99"/>
                    <a:pt x="29" y="100"/>
                    <a:pt x="25" y="101"/>
                  </a:cubicBezTo>
                  <a:cubicBezTo>
                    <a:pt x="24" y="102"/>
                    <a:pt x="23" y="102"/>
                    <a:pt x="23" y="103"/>
                  </a:cubicBezTo>
                  <a:cubicBezTo>
                    <a:pt x="24" y="110"/>
                    <a:pt x="26" y="117"/>
                    <a:pt x="28" y="123"/>
                  </a:cubicBezTo>
                  <a:cubicBezTo>
                    <a:pt x="27" y="124"/>
                    <a:pt x="27" y="124"/>
                    <a:pt x="27" y="125"/>
                  </a:cubicBezTo>
                  <a:cubicBezTo>
                    <a:pt x="28" y="129"/>
                    <a:pt x="30" y="132"/>
                    <a:pt x="33" y="135"/>
                  </a:cubicBezTo>
                  <a:cubicBezTo>
                    <a:pt x="33" y="135"/>
                    <a:pt x="34" y="135"/>
                    <a:pt x="34" y="135"/>
                  </a:cubicBezTo>
                  <a:cubicBezTo>
                    <a:pt x="34" y="135"/>
                    <a:pt x="35" y="135"/>
                    <a:pt x="35" y="135"/>
                  </a:cubicBezTo>
                  <a:cubicBezTo>
                    <a:pt x="38" y="134"/>
                    <a:pt x="41" y="133"/>
                    <a:pt x="43" y="132"/>
                  </a:cubicBezTo>
                  <a:cubicBezTo>
                    <a:pt x="46" y="131"/>
                    <a:pt x="49" y="130"/>
                    <a:pt x="56" y="128"/>
                  </a:cubicBezTo>
                  <a:cubicBezTo>
                    <a:pt x="56" y="128"/>
                    <a:pt x="57" y="127"/>
                    <a:pt x="58" y="127"/>
                  </a:cubicBezTo>
                  <a:cubicBezTo>
                    <a:pt x="59" y="127"/>
                    <a:pt x="61" y="126"/>
                    <a:pt x="62" y="125"/>
                  </a:cubicBezTo>
                  <a:cubicBezTo>
                    <a:pt x="63" y="125"/>
                    <a:pt x="64" y="125"/>
                    <a:pt x="64" y="125"/>
                  </a:cubicBezTo>
                  <a:cubicBezTo>
                    <a:pt x="65" y="125"/>
                    <a:pt x="65" y="125"/>
                    <a:pt x="65" y="125"/>
                  </a:cubicBezTo>
                  <a:cubicBezTo>
                    <a:pt x="65" y="125"/>
                    <a:pt x="65" y="125"/>
                    <a:pt x="65" y="125"/>
                  </a:cubicBezTo>
                  <a:cubicBezTo>
                    <a:pt x="65" y="125"/>
                    <a:pt x="65" y="126"/>
                    <a:pt x="65" y="126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59" y="130"/>
                    <a:pt x="54" y="132"/>
                    <a:pt x="50" y="133"/>
                  </a:cubicBezTo>
                  <a:cubicBezTo>
                    <a:pt x="47" y="134"/>
                    <a:pt x="45" y="135"/>
                    <a:pt x="43" y="135"/>
                  </a:cubicBezTo>
                  <a:cubicBezTo>
                    <a:pt x="42" y="136"/>
                    <a:pt x="40" y="136"/>
                    <a:pt x="40" y="136"/>
                  </a:cubicBezTo>
                  <a:cubicBezTo>
                    <a:pt x="40" y="136"/>
                    <a:pt x="39" y="137"/>
                    <a:pt x="39" y="137"/>
                  </a:cubicBezTo>
                  <a:cubicBezTo>
                    <a:pt x="39" y="138"/>
                    <a:pt x="39" y="138"/>
                    <a:pt x="39" y="139"/>
                  </a:cubicBezTo>
                  <a:cubicBezTo>
                    <a:pt x="41" y="146"/>
                    <a:pt x="44" y="155"/>
                    <a:pt x="46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5" y="163"/>
                    <a:pt x="45" y="164"/>
                    <a:pt x="46" y="165"/>
                  </a:cubicBezTo>
                  <a:cubicBezTo>
                    <a:pt x="50" y="169"/>
                    <a:pt x="53" y="174"/>
                    <a:pt x="56" y="179"/>
                  </a:cubicBezTo>
                  <a:cubicBezTo>
                    <a:pt x="56" y="180"/>
                    <a:pt x="57" y="180"/>
                    <a:pt x="58" y="180"/>
                  </a:cubicBezTo>
                  <a:cubicBezTo>
                    <a:pt x="58" y="180"/>
                    <a:pt x="58" y="180"/>
                    <a:pt x="58" y="180"/>
                  </a:cubicBezTo>
                  <a:cubicBezTo>
                    <a:pt x="69" y="175"/>
                    <a:pt x="77" y="171"/>
                    <a:pt x="88" y="169"/>
                  </a:cubicBezTo>
                  <a:cubicBezTo>
                    <a:pt x="91" y="173"/>
                    <a:pt x="94" y="178"/>
                    <a:pt x="96" y="184"/>
                  </a:cubicBezTo>
                  <a:cubicBezTo>
                    <a:pt x="99" y="191"/>
                    <a:pt x="102" y="198"/>
                    <a:pt x="104" y="202"/>
                  </a:cubicBezTo>
                  <a:cubicBezTo>
                    <a:pt x="104" y="203"/>
                    <a:pt x="105" y="203"/>
                    <a:pt x="106" y="203"/>
                  </a:cubicBezTo>
                  <a:cubicBezTo>
                    <a:pt x="106" y="203"/>
                    <a:pt x="106" y="203"/>
                    <a:pt x="106" y="203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8" y="204"/>
                    <a:pt x="108" y="204"/>
                    <a:pt x="108" y="203"/>
                  </a:cubicBezTo>
                  <a:cubicBezTo>
                    <a:pt x="109" y="203"/>
                    <a:pt x="109" y="203"/>
                    <a:pt x="109" y="203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10" y="205"/>
                    <a:pt x="110" y="205"/>
                    <a:pt x="110" y="205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1" y="203"/>
                    <a:pt x="111" y="203"/>
                    <a:pt x="111" y="202"/>
                  </a:cubicBezTo>
                  <a:cubicBezTo>
                    <a:pt x="115" y="200"/>
                    <a:pt x="119" y="198"/>
                    <a:pt x="124" y="196"/>
                  </a:cubicBezTo>
                  <a:cubicBezTo>
                    <a:pt x="124" y="197"/>
                    <a:pt x="124" y="197"/>
                    <a:pt x="124" y="197"/>
                  </a:cubicBezTo>
                  <a:cubicBezTo>
                    <a:pt x="124" y="197"/>
                    <a:pt x="124" y="197"/>
                    <a:pt x="124" y="197"/>
                  </a:cubicBezTo>
                  <a:cubicBezTo>
                    <a:pt x="125" y="197"/>
                    <a:pt x="125" y="197"/>
                    <a:pt x="125" y="196"/>
                  </a:cubicBezTo>
                  <a:cubicBezTo>
                    <a:pt x="126" y="195"/>
                    <a:pt x="126" y="195"/>
                    <a:pt x="126" y="195"/>
                  </a:cubicBezTo>
                  <a:cubicBezTo>
                    <a:pt x="129" y="194"/>
                    <a:pt x="132" y="193"/>
                    <a:pt x="134" y="192"/>
                  </a:cubicBezTo>
                  <a:cubicBezTo>
                    <a:pt x="135" y="191"/>
                    <a:pt x="135" y="191"/>
                    <a:pt x="136" y="190"/>
                  </a:cubicBezTo>
                  <a:cubicBezTo>
                    <a:pt x="136" y="190"/>
                    <a:pt x="136" y="189"/>
                    <a:pt x="135" y="189"/>
                  </a:cubicBezTo>
                  <a:cubicBezTo>
                    <a:pt x="132" y="184"/>
                    <a:pt x="129" y="179"/>
                    <a:pt x="128" y="173"/>
                  </a:cubicBezTo>
                  <a:cubicBezTo>
                    <a:pt x="128" y="173"/>
                    <a:pt x="129" y="173"/>
                    <a:pt x="129" y="172"/>
                  </a:cubicBezTo>
                  <a:cubicBezTo>
                    <a:pt x="129" y="172"/>
                    <a:pt x="129" y="171"/>
                    <a:pt x="129" y="170"/>
                  </a:cubicBezTo>
                  <a:cubicBezTo>
                    <a:pt x="127" y="165"/>
                    <a:pt x="126" y="161"/>
                    <a:pt x="124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6"/>
                    <a:pt x="126" y="156"/>
                  </a:cubicBezTo>
                  <a:cubicBezTo>
                    <a:pt x="129" y="155"/>
                    <a:pt x="135" y="152"/>
                    <a:pt x="141" y="150"/>
                  </a:cubicBezTo>
                  <a:cubicBezTo>
                    <a:pt x="143" y="149"/>
                    <a:pt x="146" y="148"/>
                    <a:pt x="148" y="147"/>
                  </a:cubicBezTo>
                  <a:cubicBezTo>
                    <a:pt x="151" y="147"/>
                    <a:pt x="152" y="146"/>
                    <a:pt x="153" y="146"/>
                  </a:cubicBezTo>
                  <a:cubicBezTo>
                    <a:pt x="154" y="146"/>
                    <a:pt x="155" y="145"/>
                    <a:pt x="155" y="143"/>
                  </a:cubicBezTo>
                  <a:cubicBezTo>
                    <a:pt x="154" y="139"/>
                    <a:pt x="153" y="134"/>
                    <a:pt x="152" y="129"/>
                  </a:cubicBezTo>
                  <a:cubicBezTo>
                    <a:pt x="152" y="129"/>
                    <a:pt x="153" y="128"/>
                    <a:pt x="152" y="127"/>
                  </a:cubicBezTo>
                  <a:cubicBezTo>
                    <a:pt x="152" y="127"/>
                    <a:pt x="151" y="122"/>
                    <a:pt x="149" y="117"/>
                  </a:cubicBezTo>
                  <a:cubicBezTo>
                    <a:pt x="147" y="111"/>
                    <a:pt x="145" y="105"/>
                    <a:pt x="144" y="101"/>
                  </a:cubicBezTo>
                  <a:cubicBezTo>
                    <a:pt x="143" y="101"/>
                    <a:pt x="143" y="100"/>
                    <a:pt x="142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0" y="101"/>
                    <a:pt x="140" y="101"/>
                    <a:pt x="138" y="102"/>
                  </a:cubicBezTo>
                  <a:cubicBezTo>
                    <a:pt x="134" y="103"/>
                    <a:pt x="126" y="106"/>
                    <a:pt x="111" y="111"/>
                  </a:cubicBezTo>
                  <a:cubicBezTo>
                    <a:pt x="111" y="110"/>
                    <a:pt x="111" y="110"/>
                    <a:pt x="111" y="109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6" y="106"/>
                    <a:pt x="123" y="103"/>
                    <a:pt x="130" y="101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1" y="102"/>
                    <a:pt x="132" y="102"/>
                    <a:pt x="132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4" y="100"/>
                    <a:pt x="135" y="99"/>
                    <a:pt x="137" y="99"/>
                  </a:cubicBezTo>
                  <a:cubicBezTo>
                    <a:pt x="138" y="98"/>
                    <a:pt x="138" y="98"/>
                    <a:pt x="139" y="97"/>
                  </a:cubicBezTo>
                  <a:cubicBezTo>
                    <a:pt x="140" y="96"/>
                    <a:pt x="140" y="95"/>
                    <a:pt x="140" y="93"/>
                  </a:cubicBezTo>
                  <a:cubicBezTo>
                    <a:pt x="140" y="91"/>
                    <a:pt x="140" y="89"/>
                    <a:pt x="139" y="87"/>
                  </a:cubicBezTo>
                  <a:cubicBezTo>
                    <a:pt x="139" y="87"/>
                    <a:pt x="139" y="86"/>
                    <a:pt x="139" y="86"/>
                  </a:cubicBezTo>
                  <a:cubicBezTo>
                    <a:pt x="139" y="85"/>
                    <a:pt x="140" y="85"/>
                    <a:pt x="139" y="84"/>
                  </a:cubicBezTo>
                  <a:cubicBezTo>
                    <a:pt x="138" y="76"/>
                    <a:pt x="137" y="69"/>
                    <a:pt x="135" y="61"/>
                  </a:cubicBezTo>
                  <a:cubicBezTo>
                    <a:pt x="135" y="60"/>
                    <a:pt x="134" y="60"/>
                    <a:pt x="134" y="60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2" y="59"/>
                    <a:pt x="132" y="59"/>
                  </a:cubicBezTo>
                  <a:cubicBezTo>
                    <a:pt x="128" y="61"/>
                    <a:pt x="124" y="63"/>
                    <a:pt x="120" y="65"/>
                  </a:cubicBezTo>
                  <a:cubicBezTo>
                    <a:pt x="121" y="61"/>
                    <a:pt x="122" y="57"/>
                    <a:pt x="123" y="53"/>
                  </a:cubicBezTo>
                  <a:cubicBezTo>
                    <a:pt x="124" y="48"/>
                    <a:pt x="125" y="43"/>
                    <a:pt x="127" y="36"/>
                  </a:cubicBezTo>
                  <a:cubicBezTo>
                    <a:pt x="128" y="33"/>
                    <a:pt x="128" y="29"/>
                    <a:pt x="128" y="26"/>
                  </a:cubicBezTo>
                  <a:cubicBezTo>
                    <a:pt x="128" y="25"/>
                    <a:pt x="128" y="25"/>
                    <a:pt x="128" y="24"/>
                  </a:cubicBezTo>
                  <a:cubicBezTo>
                    <a:pt x="128" y="17"/>
                    <a:pt x="127" y="9"/>
                    <a:pt x="126" y="2"/>
                  </a:cubicBezTo>
                  <a:cubicBezTo>
                    <a:pt x="126" y="1"/>
                    <a:pt x="126" y="1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24" y="0"/>
                    <a:pt x="12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2" name="Rectangle 874"/>
            <p:cNvSpPr>
              <a:spLocks noChangeArrowheads="1"/>
            </p:cNvSpPr>
            <p:nvPr/>
          </p:nvSpPr>
          <p:spPr bwMode="auto">
            <a:xfrm>
              <a:off x="2862" y="2307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3" name="Freeform 875"/>
            <p:cNvSpPr>
              <a:spLocks/>
            </p:cNvSpPr>
            <p:nvPr/>
          </p:nvSpPr>
          <p:spPr bwMode="auto">
            <a:xfrm>
              <a:off x="2862" y="23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4" name="Freeform 876"/>
            <p:cNvSpPr>
              <a:spLocks noEditPoints="1"/>
            </p:cNvSpPr>
            <p:nvPr/>
          </p:nvSpPr>
          <p:spPr bwMode="auto">
            <a:xfrm>
              <a:off x="4389" y="981"/>
              <a:ext cx="299" cy="417"/>
            </a:xfrm>
            <a:custGeom>
              <a:avLst/>
              <a:gdLst>
                <a:gd name="T0" fmla="*/ 96 w 126"/>
                <a:gd name="T1" fmla="*/ 172 h 176"/>
                <a:gd name="T2" fmla="*/ 94 w 126"/>
                <a:gd name="T3" fmla="*/ 160 h 176"/>
                <a:gd name="T4" fmla="*/ 80 w 126"/>
                <a:gd name="T5" fmla="*/ 170 h 176"/>
                <a:gd name="T6" fmla="*/ 70 w 126"/>
                <a:gd name="T7" fmla="*/ 155 h 176"/>
                <a:gd name="T8" fmla="*/ 121 w 126"/>
                <a:gd name="T9" fmla="*/ 158 h 176"/>
                <a:gd name="T10" fmla="*/ 63 w 126"/>
                <a:gd name="T11" fmla="*/ 164 h 176"/>
                <a:gd name="T12" fmla="*/ 50 w 126"/>
                <a:gd name="T13" fmla="*/ 157 h 176"/>
                <a:gd name="T14" fmla="*/ 49 w 126"/>
                <a:gd name="T15" fmla="*/ 154 h 176"/>
                <a:gd name="T16" fmla="*/ 45 w 126"/>
                <a:gd name="T17" fmla="*/ 141 h 176"/>
                <a:gd name="T18" fmla="*/ 37 w 126"/>
                <a:gd name="T19" fmla="*/ 143 h 176"/>
                <a:gd name="T20" fmla="*/ 30 w 126"/>
                <a:gd name="T21" fmla="*/ 119 h 176"/>
                <a:gd name="T22" fmla="*/ 28 w 126"/>
                <a:gd name="T23" fmla="*/ 118 h 176"/>
                <a:gd name="T24" fmla="*/ 9 w 126"/>
                <a:gd name="T25" fmla="*/ 119 h 176"/>
                <a:gd name="T26" fmla="*/ 20 w 126"/>
                <a:gd name="T27" fmla="*/ 106 h 176"/>
                <a:gd name="T28" fmla="*/ 74 w 126"/>
                <a:gd name="T29" fmla="*/ 104 h 176"/>
                <a:gd name="T30" fmla="*/ 65 w 126"/>
                <a:gd name="T31" fmla="*/ 104 h 176"/>
                <a:gd name="T32" fmla="*/ 75 w 126"/>
                <a:gd name="T33" fmla="*/ 115 h 176"/>
                <a:gd name="T34" fmla="*/ 87 w 126"/>
                <a:gd name="T35" fmla="*/ 114 h 176"/>
                <a:gd name="T36" fmla="*/ 89 w 126"/>
                <a:gd name="T37" fmla="*/ 115 h 176"/>
                <a:gd name="T38" fmla="*/ 5 w 126"/>
                <a:gd name="T39" fmla="*/ 101 h 176"/>
                <a:gd name="T40" fmla="*/ 6 w 126"/>
                <a:gd name="T41" fmla="*/ 81 h 176"/>
                <a:gd name="T42" fmla="*/ 81 w 126"/>
                <a:gd name="T43" fmla="*/ 76 h 176"/>
                <a:gd name="T44" fmla="*/ 67 w 126"/>
                <a:gd name="T45" fmla="*/ 83 h 176"/>
                <a:gd name="T46" fmla="*/ 91 w 126"/>
                <a:gd name="T47" fmla="*/ 76 h 176"/>
                <a:gd name="T48" fmla="*/ 59 w 126"/>
                <a:gd name="T49" fmla="*/ 81 h 176"/>
                <a:gd name="T50" fmla="*/ 64 w 126"/>
                <a:gd name="T51" fmla="*/ 83 h 176"/>
                <a:gd name="T52" fmla="*/ 102 w 126"/>
                <a:gd name="T53" fmla="*/ 75 h 176"/>
                <a:gd name="T54" fmla="*/ 99 w 126"/>
                <a:gd name="T55" fmla="*/ 76 h 176"/>
                <a:gd name="T56" fmla="*/ 22 w 126"/>
                <a:gd name="T57" fmla="*/ 75 h 176"/>
                <a:gd name="T58" fmla="*/ 4 w 126"/>
                <a:gd name="T59" fmla="*/ 76 h 176"/>
                <a:gd name="T60" fmla="*/ 67 w 126"/>
                <a:gd name="T61" fmla="*/ 44 h 176"/>
                <a:gd name="T62" fmla="*/ 112 w 126"/>
                <a:gd name="T63" fmla="*/ 46 h 176"/>
                <a:gd name="T64" fmla="*/ 116 w 126"/>
                <a:gd name="T65" fmla="*/ 37 h 176"/>
                <a:gd name="T66" fmla="*/ 105 w 126"/>
                <a:gd name="T67" fmla="*/ 42 h 176"/>
                <a:gd name="T68" fmla="*/ 85 w 126"/>
                <a:gd name="T69" fmla="*/ 33 h 176"/>
                <a:gd name="T70" fmla="*/ 103 w 126"/>
                <a:gd name="T71" fmla="*/ 33 h 176"/>
                <a:gd name="T72" fmla="*/ 88 w 126"/>
                <a:gd name="T73" fmla="*/ 39 h 176"/>
                <a:gd name="T74" fmla="*/ 120 w 126"/>
                <a:gd name="T75" fmla="*/ 24 h 176"/>
                <a:gd name="T76" fmla="*/ 75 w 126"/>
                <a:gd name="T77" fmla="*/ 56 h 176"/>
                <a:gd name="T78" fmla="*/ 51 w 126"/>
                <a:gd name="T79" fmla="*/ 72 h 176"/>
                <a:gd name="T80" fmla="*/ 50 w 126"/>
                <a:gd name="T81" fmla="*/ 85 h 176"/>
                <a:gd name="T82" fmla="*/ 78 w 126"/>
                <a:gd name="T83" fmla="*/ 100 h 176"/>
                <a:gd name="T84" fmla="*/ 62 w 126"/>
                <a:gd name="T85" fmla="*/ 118 h 176"/>
                <a:gd name="T86" fmla="*/ 97 w 126"/>
                <a:gd name="T87" fmla="*/ 156 h 176"/>
                <a:gd name="T88" fmla="*/ 10 w 126"/>
                <a:gd name="T89" fmla="*/ 101 h 176"/>
                <a:gd name="T90" fmla="*/ 25 w 126"/>
                <a:gd name="T91" fmla="*/ 84 h 176"/>
                <a:gd name="T92" fmla="*/ 23 w 126"/>
                <a:gd name="T93" fmla="*/ 71 h 176"/>
                <a:gd name="T94" fmla="*/ 66 w 126"/>
                <a:gd name="T95" fmla="*/ 6 h 176"/>
                <a:gd name="T96" fmla="*/ 6 w 126"/>
                <a:gd name="T97" fmla="*/ 54 h 176"/>
                <a:gd name="T98" fmla="*/ 0 w 126"/>
                <a:gd name="T99" fmla="*/ 85 h 176"/>
                <a:gd name="T100" fmla="*/ 8 w 126"/>
                <a:gd name="T101" fmla="*/ 86 h 176"/>
                <a:gd name="T102" fmla="*/ 1 w 126"/>
                <a:gd name="T103" fmla="*/ 122 h 176"/>
                <a:gd name="T104" fmla="*/ 6 w 126"/>
                <a:gd name="T105" fmla="*/ 123 h 176"/>
                <a:gd name="T106" fmla="*/ 102 w 126"/>
                <a:gd name="T107" fmla="*/ 176 h 176"/>
                <a:gd name="T108" fmla="*/ 124 w 126"/>
                <a:gd name="T109" fmla="*/ 173 h 176"/>
                <a:gd name="T110" fmla="*/ 125 w 126"/>
                <a:gd name="T111" fmla="*/ 123 h 176"/>
                <a:gd name="T112" fmla="*/ 71 w 126"/>
                <a:gd name="T113" fmla="*/ 124 h 176"/>
                <a:gd name="T114" fmla="*/ 104 w 126"/>
                <a:gd name="T115" fmla="*/ 82 h 176"/>
                <a:gd name="T116" fmla="*/ 105 w 126"/>
                <a:gd name="T117" fmla="*/ 54 h 176"/>
                <a:gd name="T118" fmla="*/ 112 w 126"/>
                <a:gd name="T119" fmla="*/ 51 h 176"/>
                <a:gd name="T120" fmla="*/ 93 w 126"/>
                <a:gd name="T1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76">
                  <a:moveTo>
                    <a:pt x="116" y="171"/>
                  </a:moveTo>
                  <a:cubicBezTo>
                    <a:pt x="117" y="168"/>
                    <a:pt x="119" y="164"/>
                    <a:pt x="120" y="161"/>
                  </a:cubicBezTo>
                  <a:cubicBezTo>
                    <a:pt x="120" y="163"/>
                    <a:pt x="120" y="166"/>
                    <a:pt x="120" y="168"/>
                  </a:cubicBezTo>
                  <a:cubicBezTo>
                    <a:pt x="120" y="169"/>
                    <a:pt x="120" y="170"/>
                    <a:pt x="120" y="171"/>
                  </a:cubicBezTo>
                  <a:cubicBezTo>
                    <a:pt x="119" y="171"/>
                    <a:pt x="117" y="171"/>
                    <a:pt x="116" y="171"/>
                  </a:cubicBezTo>
                  <a:moveTo>
                    <a:pt x="97" y="160"/>
                  </a:moveTo>
                  <a:cubicBezTo>
                    <a:pt x="99" y="160"/>
                    <a:pt x="101" y="160"/>
                    <a:pt x="102" y="160"/>
                  </a:cubicBezTo>
                  <a:cubicBezTo>
                    <a:pt x="100" y="163"/>
                    <a:pt x="97" y="167"/>
                    <a:pt x="96" y="172"/>
                  </a:cubicBezTo>
                  <a:cubicBezTo>
                    <a:pt x="94" y="172"/>
                    <a:pt x="92" y="171"/>
                    <a:pt x="90" y="171"/>
                  </a:cubicBezTo>
                  <a:cubicBezTo>
                    <a:pt x="91" y="167"/>
                    <a:pt x="93" y="163"/>
                    <a:pt x="96" y="160"/>
                  </a:cubicBezTo>
                  <a:cubicBezTo>
                    <a:pt x="97" y="160"/>
                    <a:pt x="97" y="160"/>
                    <a:pt x="97" y="160"/>
                  </a:cubicBezTo>
                  <a:moveTo>
                    <a:pt x="88" y="171"/>
                  </a:moveTo>
                  <a:cubicBezTo>
                    <a:pt x="86" y="171"/>
                    <a:pt x="84" y="170"/>
                    <a:pt x="82" y="170"/>
                  </a:cubicBezTo>
                  <a:cubicBezTo>
                    <a:pt x="83" y="166"/>
                    <a:pt x="85" y="163"/>
                    <a:pt x="87" y="160"/>
                  </a:cubicBezTo>
                  <a:cubicBezTo>
                    <a:pt x="87" y="159"/>
                    <a:pt x="87" y="159"/>
                    <a:pt x="87" y="159"/>
                  </a:cubicBezTo>
                  <a:cubicBezTo>
                    <a:pt x="89" y="159"/>
                    <a:pt x="91" y="160"/>
                    <a:pt x="94" y="160"/>
                  </a:cubicBezTo>
                  <a:cubicBezTo>
                    <a:pt x="91" y="163"/>
                    <a:pt x="89" y="167"/>
                    <a:pt x="88" y="171"/>
                  </a:cubicBezTo>
                  <a:moveTo>
                    <a:pt x="102" y="172"/>
                  </a:moveTo>
                  <a:cubicBezTo>
                    <a:pt x="100" y="172"/>
                    <a:pt x="99" y="172"/>
                    <a:pt x="98" y="172"/>
                  </a:cubicBezTo>
                  <a:cubicBezTo>
                    <a:pt x="100" y="167"/>
                    <a:pt x="102" y="163"/>
                    <a:pt x="105" y="159"/>
                  </a:cubicBezTo>
                  <a:cubicBezTo>
                    <a:pt x="107" y="159"/>
                    <a:pt x="110" y="159"/>
                    <a:pt x="113" y="158"/>
                  </a:cubicBezTo>
                  <a:cubicBezTo>
                    <a:pt x="110" y="162"/>
                    <a:pt x="107" y="167"/>
                    <a:pt x="105" y="172"/>
                  </a:cubicBezTo>
                  <a:cubicBezTo>
                    <a:pt x="104" y="172"/>
                    <a:pt x="103" y="172"/>
                    <a:pt x="102" y="172"/>
                  </a:cubicBezTo>
                  <a:moveTo>
                    <a:pt x="80" y="170"/>
                  </a:moveTo>
                  <a:cubicBezTo>
                    <a:pt x="78" y="169"/>
                    <a:pt x="75" y="169"/>
                    <a:pt x="73" y="168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75" y="164"/>
                    <a:pt x="77" y="161"/>
                    <a:pt x="79" y="158"/>
                  </a:cubicBezTo>
                  <a:cubicBezTo>
                    <a:pt x="81" y="158"/>
                    <a:pt x="83" y="159"/>
                    <a:pt x="85" y="159"/>
                  </a:cubicBezTo>
                  <a:cubicBezTo>
                    <a:pt x="83" y="162"/>
                    <a:pt x="81" y="166"/>
                    <a:pt x="80" y="170"/>
                  </a:cubicBezTo>
                  <a:moveTo>
                    <a:pt x="71" y="167"/>
                  </a:moveTo>
                  <a:cubicBezTo>
                    <a:pt x="69" y="167"/>
                    <a:pt x="67" y="166"/>
                    <a:pt x="65" y="165"/>
                  </a:cubicBezTo>
                  <a:cubicBezTo>
                    <a:pt x="66" y="162"/>
                    <a:pt x="68" y="159"/>
                    <a:pt x="70" y="155"/>
                  </a:cubicBezTo>
                  <a:cubicBezTo>
                    <a:pt x="72" y="156"/>
                    <a:pt x="74" y="157"/>
                    <a:pt x="77" y="157"/>
                  </a:cubicBezTo>
                  <a:cubicBezTo>
                    <a:pt x="75" y="161"/>
                    <a:pt x="73" y="164"/>
                    <a:pt x="71" y="167"/>
                  </a:cubicBezTo>
                  <a:cubicBezTo>
                    <a:pt x="71" y="167"/>
                    <a:pt x="71" y="167"/>
                    <a:pt x="71" y="167"/>
                  </a:cubicBezTo>
                  <a:cubicBezTo>
                    <a:pt x="71" y="167"/>
                    <a:pt x="71" y="167"/>
                    <a:pt x="71" y="167"/>
                  </a:cubicBezTo>
                  <a:moveTo>
                    <a:pt x="107" y="172"/>
                  </a:moveTo>
                  <a:cubicBezTo>
                    <a:pt x="110" y="167"/>
                    <a:pt x="112" y="162"/>
                    <a:pt x="115" y="157"/>
                  </a:cubicBezTo>
                  <a:cubicBezTo>
                    <a:pt x="117" y="157"/>
                    <a:pt x="119" y="156"/>
                    <a:pt x="121" y="155"/>
                  </a:cubicBezTo>
                  <a:cubicBezTo>
                    <a:pt x="121" y="156"/>
                    <a:pt x="121" y="157"/>
                    <a:pt x="121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7" y="162"/>
                    <a:pt x="115" y="167"/>
                    <a:pt x="113" y="171"/>
                  </a:cubicBezTo>
                  <a:cubicBezTo>
                    <a:pt x="111" y="171"/>
                    <a:pt x="109" y="172"/>
                    <a:pt x="107" y="172"/>
                  </a:cubicBezTo>
                  <a:moveTo>
                    <a:pt x="63" y="164"/>
                  </a:moveTo>
                  <a:cubicBezTo>
                    <a:pt x="61" y="163"/>
                    <a:pt x="60" y="163"/>
                    <a:pt x="58" y="162"/>
                  </a:cubicBezTo>
                  <a:cubicBezTo>
                    <a:pt x="60" y="159"/>
                    <a:pt x="62" y="156"/>
                    <a:pt x="64" y="153"/>
                  </a:cubicBezTo>
                  <a:cubicBezTo>
                    <a:pt x="65" y="154"/>
                    <a:pt x="67" y="154"/>
                    <a:pt x="68" y="155"/>
                  </a:cubicBezTo>
                  <a:cubicBezTo>
                    <a:pt x="66" y="158"/>
                    <a:pt x="65" y="161"/>
                    <a:pt x="63" y="164"/>
                  </a:cubicBezTo>
                  <a:cubicBezTo>
                    <a:pt x="63" y="164"/>
                    <a:pt x="63" y="164"/>
                    <a:pt x="63" y="164"/>
                  </a:cubicBezTo>
                  <a:moveTo>
                    <a:pt x="57" y="161"/>
                  </a:moveTo>
                  <a:cubicBezTo>
                    <a:pt x="55" y="160"/>
                    <a:pt x="53" y="159"/>
                    <a:pt x="52" y="158"/>
                  </a:cubicBezTo>
                  <a:cubicBezTo>
                    <a:pt x="53" y="155"/>
                    <a:pt x="55" y="153"/>
                    <a:pt x="57" y="150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9" y="151"/>
                    <a:pt x="60" y="152"/>
                    <a:pt x="62" y="152"/>
                  </a:cubicBezTo>
                  <a:cubicBezTo>
                    <a:pt x="60" y="155"/>
                    <a:pt x="58" y="158"/>
                    <a:pt x="57" y="161"/>
                  </a:cubicBezTo>
                  <a:moveTo>
                    <a:pt x="50" y="157"/>
                  </a:moveTo>
                  <a:cubicBezTo>
                    <a:pt x="48" y="155"/>
                    <a:pt x="45" y="153"/>
                    <a:pt x="43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47"/>
                    <a:pt x="45" y="145"/>
                    <a:pt x="47" y="142"/>
                  </a:cubicBezTo>
                  <a:cubicBezTo>
                    <a:pt x="48" y="144"/>
                    <a:pt x="49" y="145"/>
                    <a:pt x="51" y="146"/>
                  </a:cubicBezTo>
                  <a:cubicBezTo>
                    <a:pt x="52" y="146"/>
                    <a:pt x="52" y="146"/>
                    <a:pt x="52" y="146"/>
                  </a:cubicBezTo>
                  <a:cubicBezTo>
                    <a:pt x="50" y="148"/>
                    <a:pt x="48" y="151"/>
                    <a:pt x="48" y="153"/>
                  </a:cubicBezTo>
                  <a:cubicBezTo>
                    <a:pt x="47" y="154"/>
                    <a:pt x="48" y="154"/>
                    <a:pt x="48" y="154"/>
                  </a:cubicBezTo>
                  <a:cubicBezTo>
                    <a:pt x="48" y="154"/>
                    <a:pt x="48" y="154"/>
                    <a:pt x="49" y="154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50" y="151"/>
                    <a:pt x="52" y="149"/>
                    <a:pt x="53" y="148"/>
                  </a:cubicBezTo>
                  <a:cubicBezTo>
                    <a:pt x="54" y="148"/>
                    <a:pt x="55" y="149"/>
                    <a:pt x="56" y="149"/>
                  </a:cubicBezTo>
                  <a:cubicBezTo>
                    <a:pt x="54" y="151"/>
                    <a:pt x="52" y="154"/>
                    <a:pt x="50" y="157"/>
                  </a:cubicBezTo>
                  <a:moveTo>
                    <a:pt x="41" y="149"/>
                  </a:moveTo>
                  <a:cubicBezTo>
                    <a:pt x="40" y="147"/>
                    <a:pt x="39" y="146"/>
                    <a:pt x="38" y="145"/>
                  </a:cubicBezTo>
                  <a:cubicBezTo>
                    <a:pt x="39" y="142"/>
                    <a:pt x="41" y="140"/>
                    <a:pt x="42" y="137"/>
                  </a:cubicBezTo>
                  <a:cubicBezTo>
                    <a:pt x="43" y="139"/>
                    <a:pt x="44" y="140"/>
                    <a:pt x="45" y="141"/>
                  </a:cubicBezTo>
                  <a:cubicBezTo>
                    <a:pt x="44" y="143"/>
                    <a:pt x="42" y="146"/>
                    <a:pt x="41" y="149"/>
                  </a:cubicBezTo>
                  <a:moveTo>
                    <a:pt x="37" y="143"/>
                  </a:moveTo>
                  <a:cubicBezTo>
                    <a:pt x="35" y="142"/>
                    <a:pt x="34" y="140"/>
                    <a:pt x="34" y="139"/>
                  </a:cubicBezTo>
                  <a:cubicBezTo>
                    <a:pt x="34" y="139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5" y="136"/>
                    <a:pt x="36" y="134"/>
                    <a:pt x="37" y="132"/>
                  </a:cubicBezTo>
                  <a:cubicBezTo>
                    <a:pt x="38" y="133"/>
                    <a:pt x="39" y="134"/>
                    <a:pt x="40" y="136"/>
                  </a:cubicBezTo>
                  <a:cubicBezTo>
                    <a:pt x="39" y="138"/>
                    <a:pt x="38" y="141"/>
                    <a:pt x="37" y="143"/>
                  </a:cubicBezTo>
                  <a:moveTo>
                    <a:pt x="32" y="137"/>
                  </a:moveTo>
                  <a:cubicBezTo>
                    <a:pt x="31" y="135"/>
                    <a:pt x="30" y="133"/>
                    <a:pt x="29" y="131"/>
                  </a:cubicBezTo>
                  <a:cubicBezTo>
                    <a:pt x="30" y="129"/>
                    <a:pt x="31" y="126"/>
                    <a:pt x="32" y="124"/>
                  </a:cubicBezTo>
                  <a:cubicBezTo>
                    <a:pt x="33" y="126"/>
                    <a:pt x="34" y="128"/>
                    <a:pt x="36" y="130"/>
                  </a:cubicBezTo>
                  <a:cubicBezTo>
                    <a:pt x="35" y="132"/>
                    <a:pt x="33" y="134"/>
                    <a:pt x="32" y="137"/>
                  </a:cubicBezTo>
                  <a:moveTo>
                    <a:pt x="28" y="129"/>
                  </a:moveTo>
                  <a:cubicBezTo>
                    <a:pt x="27" y="128"/>
                    <a:pt x="27" y="127"/>
                    <a:pt x="27" y="126"/>
                  </a:cubicBezTo>
                  <a:cubicBezTo>
                    <a:pt x="27" y="123"/>
                    <a:pt x="28" y="121"/>
                    <a:pt x="30" y="119"/>
                  </a:cubicBezTo>
                  <a:cubicBezTo>
                    <a:pt x="30" y="120"/>
                    <a:pt x="31" y="121"/>
                    <a:pt x="31" y="122"/>
                  </a:cubicBezTo>
                  <a:cubicBezTo>
                    <a:pt x="31" y="123"/>
                    <a:pt x="31" y="123"/>
                    <a:pt x="31" y="123"/>
                  </a:cubicBezTo>
                  <a:cubicBezTo>
                    <a:pt x="30" y="125"/>
                    <a:pt x="29" y="127"/>
                    <a:pt x="28" y="129"/>
                  </a:cubicBezTo>
                  <a:moveTo>
                    <a:pt x="26" y="123"/>
                  </a:moveTo>
                  <a:cubicBezTo>
                    <a:pt x="25" y="122"/>
                    <a:pt x="25" y="121"/>
                    <a:pt x="25" y="120"/>
                  </a:cubicBezTo>
                  <a:cubicBezTo>
                    <a:pt x="25" y="115"/>
                    <a:pt x="25" y="112"/>
                    <a:pt x="25" y="109"/>
                  </a:cubicBezTo>
                  <a:cubicBezTo>
                    <a:pt x="26" y="112"/>
                    <a:pt x="27" y="115"/>
                    <a:pt x="29" y="117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27" y="119"/>
                    <a:pt x="26" y="121"/>
                    <a:pt x="26" y="123"/>
                  </a:cubicBezTo>
                  <a:moveTo>
                    <a:pt x="6" y="119"/>
                  </a:moveTo>
                  <a:cubicBezTo>
                    <a:pt x="9" y="105"/>
                    <a:pt x="9" y="105"/>
                    <a:pt x="9" y="105"/>
                  </a:cubicBezTo>
                  <a:cubicBezTo>
                    <a:pt x="9" y="105"/>
                    <a:pt x="10" y="105"/>
                    <a:pt x="10" y="105"/>
                  </a:cubicBezTo>
                  <a:cubicBezTo>
                    <a:pt x="11" y="105"/>
                    <a:pt x="12" y="105"/>
                    <a:pt x="12" y="105"/>
                  </a:cubicBezTo>
                  <a:cubicBezTo>
                    <a:pt x="10" y="110"/>
                    <a:pt x="8" y="114"/>
                    <a:pt x="7" y="119"/>
                  </a:cubicBezTo>
                  <a:cubicBezTo>
                    <a:pt x="6" y="119"/>
                    <a:pt x="6" y="119"/>
                    <a:pt x="6" y="119"/>
                  </a:cubicBezTo>
                  <a:moveTo>
                    <a:pt x="9" y="119"/>
                  </a:moveTo>
                  <a:cubicBezTo>
                    <a:pt x="10" y="114"/>
                    <a:pt x="12" y="110"/>
                    <a:pt x="14" y="106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6" y="105"/>
                    <a:pt x="17" y="105"/>
                    <a:pt x="18" y="105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16" y="110"/>
                    <a:pt x="14" y="114"/>
                    <a:pt x="12" y="119"/>
                  </a:cubicBezTo>
                  <a:cubicBezTo>
                    <a:pt x="9" y="119"/>
                    <a:pt x="9" y="119"/>
                    <a:pt x="9" y="119"/>
                  </a:cubicBezTo>
                  <a:moveTo>
                    <a:pt x="15" y="119"/>
                  </a:moveTo>
                  <a:cubicBezTo>
                    <a:pt x="16" y="114"/>
                    <a:pt x="18" y="110"/>
                    <a:pt x="20" y="106"/>
                  </a:cubicBezTo>
                  <a:cubicBezTo>
                    <a:pt x="20" y="105"/>
                    <a:pt x="20" y="105"/>
                    <a:pt x="19" y="105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1" y="104"/>
                    <a:pt x="21" y="104"/>
                    <a:pt x="22" y="104"/>
                  </a:cubicBezTo>
                  <a:cubicBezTo>
                    <a:pt x="22" y="110"/>
                    <a:pt x="21" y="113"/>
                    <a:pt x="21" y="118"/>
                  </a:cubicBezTo>
                  <a:cubicBezTo>
                    <a:pt x="15" y="119"/>
                    <a:pt x="15" y="119"/>
                    <a:pt x="15" y="119"/>
                  </a:cubicBezTo>
                  <a:moveTo>
                    <a:pt x="68" y="115"/>
                  </a:moveTo>
                  <a:cubicBezTo>
                    <a:pt x="68" y="115"/>
                    <a:pt x="68" y="115"/>
                    <a:pt x="68" y="115"/>
                  </a:cubicBezTo>
                  <a:cubicBezTo>
                    <a:pt x="69" y="111"/>
                    <a:pt x="71" y="107"/>
                    <a:pt x="74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5" y="104"/>
                    <a:pt x="77" y="104"/>
                    <a:pt x="78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6" y="108"/>
                    <a:pt x="74" y="111"/>
                    <a:pt x="73" y="115"/>
                  </a:cubicBezTo>
                  <a:cubicBezTo>
                    <a:pt x="68" y="115"/>
                    <a:pt x="68" y="115"/>
                    <a:pt x="68" y="115"/>
                  </a:cubicBezTo>
                  <a:moveTo>
                    <a:pt x="64" y="115"/>
                  </a:moveTo>
                  <a:cubicBezTo>
                    <a:pt x="63" y="113"/>
                    <a:pt x="62" y="112"/>
                    <a:pt x="61" y="111"/>
                  </a:cubicBezTo>
                  <a:cubicBezTo>
                    <a:pt x="62" y="109"/>
                    <a:pt x="64" y="106"/>
                    <a:pt x="65" y="104"/>
                  </a:cubicBezTo>
                  <a:cubicBezTo>
                    <a:pt x="67" y="104"/>
                    <a:pt x="69" y="104"/>
                    <a:pt x="72" y="104"/>
                  </a:cubicBezTo>
                  <a:cubicBezTo>
                    <a:pt x="69" y="107"/>
                    <a:pt x="67" y="111"/>
                    <a:pt x="66" y="115"/>
                  </a:cubicBezTo>
                  <a:cubicBezTo>
                    <a:pt x="64" y="115"/>
                    <a:pt x="64" y="115"/>
                    <a:pt x="64" y="115"/>
                  </a:cubicBezTo>
                  <a:moveTo>
                    <a:pt x="75" y="115"/>
                  </a:moveTo>
                  <a:cubicBezTo>
                    <a:pt x="77" y="111"/>
                    <a:pt x="79" y="108"/>
                    <a:pt x="81" y="104"/>
                  </a:cubicBezTo>
                  <a:cubicBezTo>
                    <a:pt x="83" y="104"/>
                    <a:pt x="85" y="104"/>
                    <a:pt x="87" y="104"/>
                  </a:cubicBezTo>
                  <a:cubicBezTo>
                    <a:pt x="84" y="107"/>
                    <a:pt x="82" y="111"/>
                    <a:pt x="80" y="115"/>
                  </a:cubicBezTo>
                  <a:cubicBezTo>
                    <a:pt x="75" y="115"/>
                    <a:pt x="75" y="115"/>
                    <a:pt x="75" y="115"/>
                  </a:cubicBezTo>
                  <a:moveTo>
                    <a:pt x="60" y="109"/>
                  </a:moveTo>
                  <a:cubicBezTo>
                    <a:pt x="60" y="107"/>
                    <a:pt x="59" y="106"/>
                    <a:pt x="58" y="104"/>
                  </a:cubicBezTo>
                  <a:cubicBezTo>
                    <a:pt x="60" y="104"/>
                    <a:pt x="61" y="104"/>
                    <a:pt x="63" y="104"/>
                  </a:cubicBezTo>
                  <a:cubicBezTo>
                    <a:pt x="62" y="106"/>
                    <a:pt x="61" y="107"/>
                    <a:pt x="60" y="109"/>
                  </a:cubicBezTo>
                  <a:moveTo>
                    <a:pt x="83" y="115"/>
                  </a:moveTo>
                  <a:cubicBezTo>
                    <a:pt x="84" y="111"/>
                    <a:pt x="87" y="107"/>
                    <a:pt x="90" y="104"/>
                  </a:cubicBezTo>
                  <a:cubicBezTo>
                    <a:pt x="91" y="104"/>
                    <a:pt x="92" y="104"/>
                    <a:pt x="94" y="104"/>
                  </a:cubicBezTo>
                  <a:cubicBezTo>
                    <a:pt x="91" y="107"/>
                    <a:pt x="89" y="111"/>
                    <a:pt x="87" y="114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3" y="115"/>
                    <a:pt x="83" y="115"/>
                    <a:pt x="83" y="115"/>
                  </a:cubicBezTo>
                  <a:moveTo>
                    <a:pt x="89" y="115"/>
                  </a:moveTo>
                  <a:cubicBezTo>
                    <a:pt x="91" y="111"/>
                    <a:pt x="93" y="107"/>
                    <a:pt x="96" y="104"/>
                  </a:cubicBezTo>
                  <a:cubicBezTo>
                    <a:pt x="98" y="104"/>
                    <a:pt x="99" y="104"/>
                    <a:pt x="101" y="104"/>
                  </a:cubicBezTo>
                  <a:cubicBezTo>
                    <a:pt x="99" y="107"/>
                    <a:pt x="96" y="111"/>
                    <a:pt x="94" y="115"/>
                  </a:cubicBezTo>
                  <a:cubicBezTo>
                    <a:pt x="89" y="115"/>
                    <a:pt x="89" y="115"/>
                    <a:pt x="89" y="115"/>
                  </a:cubicBezTo>
                  <a:moveTo>
                    <a:pt x="96" y="115"/>
                  </a:moveTo>
                  <a:cubicBezTo>
                    <a:pt x="98" y="111"/>
                    <a:pt x="101" y="108"/>
                    <a:pt x="103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96" y="115"/>
                    <a:pt x="96" y="115"/>
                    <a:pt x="96" y="115"/>
                  </a:cubicBezTo>
                  <a:moveTo>
                    <a:pt x="5" y="104"/>
                  </a:move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5" y="102"/>
                    <a:pt x="5" y="103"/>
                  </a:cubicBezTo>
                  <a:cubicBezTo>
                    <a:pt x="5" y="104"/>
                    <a:pt x="5" y="104"/>
                    <a:pt x="5" y="104"/>
                  </a:cubicBezTo>
                  <a:moveTo>
                    <a:pt x="6" y="81"/>
                  </a:moveTo>
                  <a:cubicBezTo>
                    <a:pt x="9" y="77"/>
                    <a:pt x="9" y="77"/>
                    <a:pt x="9" y="77"/>
                  </a:cubicBezTo>
                  <a:cubicBezTo>
                    <a:pt x="9" y="77"/>
                    <a:pt x="10" y="77"/>
                    <a:pt x="11" y="77"/>
                  </a:cubicBezTo>
                  <a:cubicBezTo>
                    <a:pt x="10" y="78"/>
                    <a:pt x="9" y="79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6" y="81"/>
                    <a:pt x="6" y="81"/>
                    <a:pt x="6" y="81"/>
                  </a:cubicBezTo>
                  <a:moveTo>
                    <a:pt x="10" y="81"/>
                  </a:moveTo>
                  <a:cubicBezTo>
                    <a:pt x="11" y="80"/>
                    <a:pt x="13" y="78"/>
                    <a:pt x="14" y="76"/>
                  </a:cubicBezTo>
                  <a:cubicBezTo>
                    <a:pt x="15" y="76"/>
                    <a:pt x="16" y="76"/>
                    <a:pt x="17" y="76"/>
                  </a:cubicBezTo>
                  <a:cubicBezTo>
                    <a:pt x="16" y="78"/>
                    <a:pt x="15" y="79"/>
                    <a:pt x="14" y="81"/>
                  </a:cubicBezTo>
                  <a:cubicBezTo>
                    <a:pt x="10" y="81"/>
                    <a:pt x="10" y="81"/>
                    <a:pt x="10" y="81"/>
                  </a:cubicBezTo>
                  <a:moveTo>
                    <a:pt x="73" y="83"/>
                  </a:moveTo>
                  <a:cubicBezTo>
                    <a:pt x="74" y="80"/>
                    <a:pt x="76" y="78"/>
                    <a:pt x="77" y="76"/>
                  </a:cubicBezTo>
                  <a:cubicBezTo>
                    <a:pt x="79" y="76"/>
                    <a:pt x="80" y="76"/>
                    <a:pt x="81" y="76"/>
                  </a:cubicBezTo>
                  <a:cubicBezTo>
                    <a:pt x="81" y="76"/>
                    <a:pt x="82" y="76"/>
                    <a:pt x="83" y="76"/>
                  </a:cubicBezTo>
                  <a:cubicBezTo>
                    <a:pt x="81" y="78"/>
                    <a:pt x="80" y="80"/>
                    <a:pt x="78" y="82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7" y="83"/>
                    <a:pt x="75" y="83"/>
                    <a:pt x="74" y="83"/>
                  </a:cubicBezTo>
                  <a:cubicBezTo>
                    <a:pt x="73" y="83"/>
                    <a:pt x="73" y="83"/>
                    <a:pt x="73" y="83"/>
                  </a:cubicBezTo>
                  <a:moveTo>
                    <a:pt x="71" y="83"/>
                  </a:moveTo>
                  <a:cubicBezTo>
                    <a:pt x="69" y="83"/>
                    <a:pt x="68" y="83"/>
                    <a:pt x="67" y="83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8" y="80"/>
                    <a:pt x="70" y="78"/>
                    <a:pt x="72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3" y="76"/>
                    <a:pt x="74" y="76"/>
                    <a:pt x="75" y="76"/>
                  </a:cubicBezTo>
                  <a:cubicBezTo>
                    <a:pt x="74" y="78"/>
                    <a:pt x="72" y="80"/>
                    <a:pt x="71" y="82"/>
                  </a:cubicBezTo>
                  <a:cubicBezTo>
                    <a:pt x="71" y="83"/>
                    <a:pt x="71" y="83"/>
                    <a:pt x="71" y="83"/>
                  </a:cubicBezTo>
                  <a:moveTo>
                    <a:pt x="80" y="83"/>
                  </a:moveTo>
                  <a:cubicBezTo>
                    <a:pt x="82" y="80"/>
                    <a:pt x="83" y="78"/>
                    <a:pt x="85" y="76"/>
                  </a:cubicBezTo>
                  <a:cubicBezTo>
                    <a:pt x="87" y="76"/>
                    <a:pt x="89" y="76"/>
                    <a:pt x="91" y="76"/>
                  </a:cubicBezTo>
                  <a:cubicBezTo>
                    <a:pt x="89" y="78"/>
                    <a:pt x="87" y="80"/>
                    <a:pt x="85" y="82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3" y="83"/>
                    <a:pt x="82" y="83"/>
                    <a:pt x="80" y="83"/>
                  </a:cubicBezTo>
                  <a:moveTo>
                    <a:pt x="54" y="83"/>
                  </a:moveTo>
                  <a:cubicBezTo>
                    <a:pt x="54" y="82"/>
                    <a:pt x="54" y="82"/>
                    <a:pt x="54" y="81"/>
                  </a:cubicBezTo>
                  <a:cubicBezTo>
                    <a:pt x="55" y="79"/>
                    <a:pt x="57" y="77"/>
                    <a:pt x="58" y="76"/>
                  </a:cubicBezTo>
                  <a:cubicBezTo>
                    <a:pt x="59" y="76"/>
                    <a:pt x="61" y="76"/>
                    <a:pt x="62" y="76"/>
                  </a:cubicBezTo>
                  <a:cubicBezTo>
                    <a:pt x="61" y="77"/>
                    <a:pt x="59" y="79"/>
                    <a:pt x="59" y="81"/>
                  </a:cubicBezTo>
                  <a:cubicBezTo>
                    <a:pt x="58" y="82"/>
                    <a:pt x="59" y="82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60" y="83"/>
                    <a:pt x="60" y="82"/>
                    <a:pt x="60" y="82"/>
                  </a:cubicBezTo>
                  <a:cubicBezTo>
                    <a:pt x="61" y="80"/>
                    <a:pt x="63" y="78"/>
                    <a:pt x="64" y="76"/>
                  </a:cubicBezTo>
                  <a:cubicBezTo>
                    <a:pt x="66" y="76"/>
                    <a:pt x="68" y="76"/>
                    <a:pt x="70" y="76"/>
                  </a:cubicBezTo>
                  <a:cubicBezTo>
                    <a:pt x="68" y="77"/>
                    <a:pt x="66" y="80"/>
                    <a:pt x="65" y="82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83"/>
                    <a:pt x="65" y="83"/>
                    <a:pt x="64" y="83"/>
                  </a:cubicBezTo>
                  <a:cubicBezTo>
                    <a:pt x="60" y="83"/>
                    <a:pt x="57" y="83"/>
                    <a:pt x="54" y="83"/>
                  </a:cubicBezTo>
                  <a:moveTo>
                    <a:pt x="54" y="78"/>
                  </a:moveTo>
                  <a:cubicBezTo>
                    <a:pt x="54" y="77"/>
                    <a:pt x="54" y="76"/>
                    <a:pt x="54" y="76"/>
                  </a:cubicBezTo>
                  <a:cubicBezTo>
                    <a:pt x="54" y="76"/>
                    <a:pt x="55" y="76"/>
                    <a:pt x="56" y="76"/>
                  </a:cubicBezTo>
                  <a:cubicBezTo>
                    <a:pt x="55" y="76"/>
                    <a:pt x="54" y="77"/>
                    <a:pt x="54" y="78"/>
                  </a:cubicBezTo>
                  <a:moveTo>
                    <a:pt x="87" y="83"/>
                  </a:moveTo>
                  <a:cubicBezTo>
                    <a:pt x="89" y="80"/>
                    <a:pt x="92" y="78"/>
                    <a:pt x="94" y="76"/>
                  </a:cubicBezTo>
                  <a:cubicBezTo>
                    <a:pt x="97" y="76"/>
                    <a:pt x="99" y="76"/>
                    <a:pt x="102" y="75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98" y="82"/>
                    <a:pt x="96" y="83"/>
                    <a:pt x="95" y="83"/>
                  </a:cubicBezTo>
                  <a:cubicBezTo>
                    <a:pt x="96" y="81"/>
                    <a:pt x="97" y="79"/>
                    <a:pt x="98" y="78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100" y="77"/>
                    <a:pt x="100" y="77"/>
                    <a:pt x="100" y="76"/>
                  </a:cubicBezTo>
                  <a:cubicBezTo>
                    <a:pt x="100" y="76"/>
                    <a:pt x="100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8" y="76"/>
                    <a:pt x="98" y="76"/>
                  </a:cubicBezTo>
                  <a:cubicBezTo>
                    <a:pt x="97" y="76"/>
                    <a:pt x="97" y="76"/>
                    <a:pt x="97" y="76"/>
                  </a:cubicBezTo>
                  <a:cubicBezTo>
                    <a:pt x="95" y="78"/>
                    <a:pt x="94" y="80"/>
                    <a:pt x="92" y="83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90" y="83"/>
                    <a:pt x="88" y="83"/>
                    <a:pt x="87" y="83"/>
                  </a:cubicBezTo>
                  <a:moveTo>
                    <a:pt x="16" y="81"/>
                  </a:moveTo>
                  <a:cubicBezTo>
                    <a:pt x="17" y="79"/>
                    <a:pt x="18" y="77"/>
                    <a:pt x="19" y="75"/>
                  </a:cubicBezTo>
                  <a:cubicBezTo>
                    <a:pt x="20" y="75"/>
                    <a:pt x="21" y="75"/>
                    <a:pt x="22" y="75"/>
                  </a:cubicBezTo>
                  <a:cubicBezTo>
                    <a:pt x="22" y="77"/>
                    <a:pt x="22" y="79"/>
                    <a:pt x="21" y="81"/>
                  </a:cubicBezTo>
                  <a:cubicBezTo>
                    <a:pt x="16" y="81"/>
                    <a:pt x="16" y="81"/>
                    <a:pt x="16" y="81"/>
                  </a:cubicBezTo>
                  <a:moveTo>
                    <a:pt x="4" y="7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7"/>
                    <a:pt x="5" y="68"/>
                    <a:pt x="5" y="69"/>
                  </a:cubicBezTo>
                  <a:cubicBezTo>
                    <a:pt x="5" y="71"/>
                    <a:pt x="5" y="73"/>
                    <a:pt x="5" y="74"/>
                  </a:cubicBezTo>
                  <a:cubicBezTo>
                    <a:pt x="4" y="76"/>
                    <a:pt x="4" y="76"/>
                    <a:pt x="4" y="76"/>
                  </a:cubicBezTo>
                  <a:moveTo>
                    <a:pt x="61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1" y="50"/>
                    <a:pt x="62" y="49"/>
                    <a:pt x="62" y="48"/>
                  </a:cubicBezTo>
                  <a:cubicBezTo>
                    <a:pt x="62" y="49"/>
                    <a:pt x="62" y="50"/>
                    <a:pt x="61" y="51"/>
                  </a:cubicBezTo>
                  <a:cubicBezTo>
                    <a:pt x="61" y="52"/>
                    <a:pt x="61" y="52"/>
                    <a:pt x="61" y="52"/>
                  </a:cubicBezTo>
                  <a:moveTo>
                    <a:pt x="65" y="52"/>
                  </a:moveTo>
                  <a:cubicBezTo>
                    <a:pt x="64" y="52"/>
                    <a:pt x="64" y="52"/>
                    <a:pt x="63" y="52"/>
                  </a:cubicBezTo>
                  <a:cubicBezTo>
                    <a:pt x="64" y="49"/>
                    <a:pt x="65" y="47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8" y="42"/>
                    <a:pt x="69" y="41"/>
                    <a:pt x="71" y="40"/>
                  </a:cubicBezTo>
                  <a:cubicBezTo>
                    <a:pt x="70" y="43"/>
                    <a:pt x="69" y="46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9"/>
                    <a:pt x="66" y="50"/>
                    <a:pt x="65" y="51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5" y="52"/>
                    <a:pt x="65" y="52"/>
                  </a:cubicBezTo>
                  <a:moveTo>
                    <a:pt x="112" y="46"/>
                  </a:moveTo>
                  <a:cubicBezTo>
                    <a:pt x="112" y="46"/>
                    <a:pt x="111" y="46"/>
                    <a:pt x="111" y="45"/>
                  </a:cubicBezTo>
                  <a:cubicBezTo>
                    <a:pt x="113" y="43"/>
                    <a:pt x="115" y="41"/>
                    <a:pt x="118" y="38"/>
                  </a:cubicBezTo>
                  <a:cubicBezTo>
                    <a:pt x="118" y="39"/>
                    <a:pt x="119" y="39"/>
                    <a:pt x="119" y="40"/>
                  </a:cubicBezTo>
                  <a:cubicBezTo>
                    <a:pt x="117" y="42"/>
                    <a:pt x="114" y="44"/>
                    <a:pt x="112" y="46"/>
                  </a:cubicBezTo>
                  <a:moveTo>
                    <a:pt x="109" y="44"/>
                  </a:moveTo>
                  <a:cubicBezTo>
                    <a:pt x="108" y="44"/>
                    <a:pt x="107" y="43"/>
                    <a:pt x="106" y="43"/>
                  </a:cubicBezTo>
                  <a:cubicBezTo>
                    <a:pt x="109" y="40"/>
                    <a:pt x="110" y="38"/>
                    <a:pt x="112" y="35"/>
                  </a:cubicBezTo>
                  <a:cubicBezTo>
                    <a:pt x="113" y="36"/>
                    <a:pt x="115" y="37"/>
                    <a:pt x="116" y="37"/>
                  </a:cubicBezTo>
                  <a:cubicBezTo>
                    <a:pt x="114" y="40"/>
                    <a:pt x="112" y="42"/>
                    <a:pt x="109" y="44"/>
                  </a:cubicBezTo>
                  <a:moveTo>
                    <a:pt x="71" y="45"/>
                  </a:moveTo>
                  <a:cubicBezTo>
                    <a:pt x="72" y="43"/>
                    <a:pt x="73" y="41"/>
                    <a:pt x="73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5" y="37"/>
                    <a:pt x="77" y="36"/>
                    <a:pt x="79" y="35"/>
                  </a:cubicBezTo>
                  <a:cubicBezTo>
                    <a:pt x="77" y="38"/>
                    <a:pt x="76" y="40"/>
                    <a:pt x="75" y="43"/>
                  </a:cubicBezTo>
                  <a:cubicBezTo>
                    <a:pt x="74" y="43"/>
                    <a:pt x="72" y="44"/>
                    <a:pt x="71" y="45"/>
                  </a:cubicBezTo>
                  <a:moveTo>
                    <a:pt x="105" y="42"/>
                  </a:moveTo>
                  <a:cubicBezTo>
                    <a:pt x="103" y="41"/>
                    <a:pt x="102" y="41"/>
                    <a:pt x="100" y="40"/>
                  </a:cubicBezTo>
                  <a:cubicBezTo>
                    <a:pt x="102" y="38"/>
                    <a:pt x="104" y="35"/>
                    <a:pt x="105" y="33"/>
                  </a:cubicBezTo>
                  <a:cubicBezTo>
                    <a:pt x="107" y="33"/>
                    <a:pt x="109" y="34"/>
                    <a:pt x="110" y="35"/>
                  </a:cubicBezTo>
                  <a:cubicBezTo>
                    <a:pt x="109" y="37"/>
                    <a:pt x="107" y="40"/>
                    <a:pt x="105" y="42"/>
                  </a:cubicBezTo>
                  <a:moveTo>
                    <a:pt x="78" y="41"/>
                  </a:moveTo>
                  <a:cubicBezTo>
                    <a:pt x="79" y="39"/>
                    <a:pt x="80" y="37"/>
                    <a:pt x="81" y="35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83" y="34"/>
                    <a:pt x="84" y="33"/>
                    <a:pt x="85" y="33"/>
                  </a:cubicBezTo>
                  <a:cubicBezTo>
                    <a:pt x="86" y="33"/>
                    <a:pt x="87" y="33"/>
                    <a:pt x="87" y="33"/>
                  </a:cubicBezTo>
                  <a:cubicBezTo>
                    <a:pt x="86" y="35"/>
                    <a:pt x="85" y="37"/>
                    <a:pt x="83" y="40"/>
                  </a:cubicBezTo>
                  <a:cubicBezTo>
                    <a:pt x="81" y="40"/>
                    <a:pt x="79" y="41"/>
                    <a:pt x="78" y="41"/>
                  </a:cubicBezTo>
                  <a:moveTo>
                    <a:pt x="98" y="40"/>
                  </a:moveTo>
                  <a:cubicBezTo>
                    <a:pt x="97" y="39"/>
                    <a:pt x="95" y="39"/>
                    <a:pt x="94" y="39"/>
                  </a:cubicBezTo>
                  <a:cubicBezTo>
                    <a:pt x="95" y="37"/>
                    <a:pt x="97" y="35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00" y="32"/>
                    <a:pt x="102" y="32"/>
                    <a:pt x="103" y="33"/>
                  </a:cubicBezTo>
                  <a:cubicBezTo>
                    <a:pt x="102" y="35"/>
                    <a:pt x="100" y="38"/>
                    <a:pt x="98" y="40"/>
                  </a:cubicBezTo>
                  <a:moveTo>
                    <a:pt x="86" y="39"/>
                  </a:moveTo>
                  <a:cubicBezTo>
                    <a:pt x="87" y="37"/>
                    <a:pt x="89" y="35"/>
                    <a:pt x="90" y="32"/>
                  </a:cubicBezTo>
                  <a:cubicBezTo>
                    <a:pt x="92" y="32"/>
                    <a:pt x="94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5" y="34"/>
                    <a:pt x="93" y="37"/>
                    <a:pt x="91" y="39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90" y="39"/>
                    <a:pt x="89" y="39"/>
                    <a:pt x="88" y="39"/>
                  </a:cubicBezTo>
                  <a:cubicBezTo>
                    <a:pt x="87" y="39"/>
                    <a:pt x="86" y="39"/>
                    <a:pt x="86" y="39"/>
                  </a:cubicBezTo>
                  <a:moveTo>
                    <a:pt x="27" y="56"/>
                  </a:moveTo>
                  <a:cubicBezTo>
                    <a:pt x="28" y="56"/>
                    <a:pt x="28" y="55"/>
                    <a:pt x="29" y="54"/>
                  </a:cubicBezTo>
                  <a:cubicBezTo>
                    <a:pt x="33" y="40"/>
                    <a:pt x="43" y="21"/>
                    <a:pt x="68" y="9"/>
                  </a:cubicBezTo>
                  <a:cubicBezTo>
                    <a:pt x="76" y="5"/>
                    <a:pt x="84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103" y="4"/>
                    <a:pt x="112" y="6"/>
                    <a:pt x="121" y="10"/>
                  </a:cubicBezTo>
                  <a:cubicBezTo>
                    <a:pt x="120" y="15"/>
                    <a:pt x="120" y="19"/>
                    <a:pt x="120" y="24"/>
                  </a:cubicBezTo>
                  <a:cubicBezTo>
                    <a:pt x="120" y="28"/>
                    <a:pt x="120" y="32"/>
                    <a:pt x="120" y="35"/>
                  </a:cubicBezTo>
                  <a:cubicBezTo>
                    <a:pt x="113" y="30"/>
                    <a:pt x="104" y="28"/>
                    <a:pt x="96" y="28"/>
                  </a:cubicBezTo>
                  <a:cubicBezTo>
                    <a:pt x="92" y="28"/>
                    <a:pt x="88" y="28"/>
                    <a:pt x="84" y="29"/>
                  </a:cubicBezTo>
                  <a:cubicBezTo>
                    <a:pt x="72" y="32"/>
                    <a:pt x="61" y="41"/>
                    <a:pt x="55" y="53"/>
                  </a:cubicBezTo>
                  <a:cubicBezTo>
                    <a:pt x="55" y="54"/>
                    <a:pt x="55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63" y="56"/>
                    <a:pt x="69" y="56"/>
                    <a:pt x="75" y="56"/>
                  </a:cubicBezTo>
                  <a:cubicBezTo>
                    <a:pt x="83" y="57"/>
                    <a:pt x="89" y="57"/>
                    <a:pt x="102" y="57"/>
                  </a:cubicBezTo>
                  <a:cubicBezTo>
                    <a:pt x="103" y="61"/>
                    <a:pt x="103" y="67"/>
                    <a:pt x="103" y="72"/>
                  </a:cubicBezTo>
                  <a:cubicBezTo>
                    <a:pt x="95" y="72"/>
                    <a:pt x="88" y="72"/>
                    <a:pt x="81" y="72"/>
                  </a:cubicBezTo>
                  <a:cubicBezTo>
                    <a:pt x="71" y="72"/>
                    <a:pt x="62" y="72"/>
                    <a:pt x="52" y="72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5"/>
                    <a:pt x="50" y="77"/>
                    <a:pt x="50" y="79"/>
                  </a:cubicBezTo>
                  <a:cubicBezTo>
                    <a:pt x="50" y="81"/>
                    <a:pt x="50" y="83"/>
                    <a:pt x="5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1" y="87"/>
                    <a:pt x="52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55" y="87"/>
                    <a:pt x="59" y="87"/>
                    <a:pt x="64" y="87"/>
                  </a:cubicBezTo>
                  <a:cubicBezTo>
                    <a:pt x="67" y="87"/>
                    <a:pt x="70" y="87"/>
                    <a:pt x="74" y="87"/>
                  </a:cubicBezTo>
                  <a:cubicBezTo>
                    <a:pt x="80" y="87"/>
                    <a:pt x="87" y="87"/>
                    <a:pt x="92" y="87"/>
                  </a:cubicBezTo>
                  <a:cubicBezTo>
                    <a:pt x="97" y="86"/>
                    <a:pt x="100" y="86"/>
                    <a:pt x="103" y="86"/>
                  </a:cubicBezTo>
                  <a:cubicBezTo>
                    <a:pt x="104" y="90"/>
                    <a:pt x="104" y="95"/>
                    <a:pt x="105" y="100"/>
                  </a:cubicBezTo>
                  <a:cubicBezTo>
                    <a:pt x="94" y="100"/>
                    <a:pt x="86" y="100"/>
                    <a:pt x="78" y="100"/>
                  </a:cubicBezTo>
                  <a:cubicBezTo>
                    <a:pt x="72" y="100"/>
                    <a:pt x="65" y="100"/>
                    <a:pt x="57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1"/>
                    <a:pt x="54" y="101"/>
                    <a:pt x="54" y="102"/>
                  </a:cubicBezTo>
                  <a:cubicBezTo>
                    <a:pt x="54" y="102"/>
                    <a:pt x="54" y="103"/>
                    <a:pt x="54" y="103"/>
                  </a:cubicBezTo>
                  <a:cubicBezTo>
                    <a:pt x="55" y="108"/>
                    <a:pt x="57" y="112"/>
                    <a:pt x="60" y="116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8"/>
                    <a:pt x="61" y="118"/>
                    <a:pt x="62" y="118"/>
                  </a:cubicBezTo>
                  <a:cubicBezTo>
                    <a:pt x="64" y="121"/>
                    <a:pt x="66" y="124"/>
                    <a:pt x="69" y="127"/>
                  </a:cubicBezTo>
                  <a:cubicBezTo>
                    <a:pt x="75" y="133"/>
                    <a:pt x="8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100" y="136"/>
                    <a:pt x="106" y="135"/>
                    <a:pt x="111" y="134"/>
                  </a:cubicBezTo>
                  <a:cubicBezTo>
                    <a:pt x="115" y="132"/>
                    <a:pt x="118" y="130"/>
                    <a:pt x="121" y="127"/>
                  </a:cubicBezTo>
                  <a:cubicBezTo>
                    <a:pt x="121" y="135"/>
                    <a:pt x="121" y="143"/>
                    <a:pt x="122" y="151"/>
                  </a:cubicBezTo>
                  <a:cubicBezTo>
                    <a:pt x="115" y="154"/>
                    <a:pt x="106" y="156"/>
                    <a:pt x="97" y="156"/>
                  </a:cubicBezTo>
                  <a:cubicBezTo>
                    <a:pt x="97" y="156"/>
                    <a:pt x="97" y="156"/>
                    <a:pt x="97" y="156"/>
                  </a:cubicBezTo>
                  <a:cubicBezTo>
                    <a:pt x="80" y="156"/>
                    <a:pt x="62" y="150"/>
                    <a:pt x="53" y="143"/>
                  </a:cubicBezTo>
                  <a:cubicBezTo>
                    <a:pt x="40" y="133"/>
                    <a:pt x="31" y="118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1"/>
                    <a:pt x="27" y="100"/>
                    <a:pt x="26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2" y="100"/>
                    <a:pt x="16" y="101"/>
                    <a:pt x="10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101"/>
                    <a:pt x="10" y="101"/>
                    <a:pt x="9" y="101"/>
                  </a:cubicBezTo>
                  <a:cubicBezTo>
                    <a:pt x="9" y="100"/>
                    <a:pt x="9" y="99"/>
                    <a:pt x="9" y="98"/>
                  </a:cubicBezTo>
                  <a:cubicBezTo>
                    <a:pt x="9" y="95"/>
                    <a:pt x="9" y="93"/>
                    <a:pt x="10" y="90"/>
                  </a:cubicBezTo>
                  <a:cubicBezTo>
                    <a:pt x="14" y="89"/>
                    <a:pt x="18" y="89"/>
                    <a:pt x="2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4" y="88"/>
                    <a:pt x="25" y="88"/>
                    <a:pt x="25" y="86"/>
                  </a:cubicBezTo>
                  <a:cubicBezTo>
                    <a:pt x="25" y="86"/>
                    <a:pt x="25" y="85"/>
                    <a:pt x="25" y="84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5" y="79"/>
                    <a:pt x="25" y="76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18" y="71"/>
                    <a:pt x="13" y="72"/>
                    <a:pt x="9" y="73"/>
                  </a:cubicBezTo>
                  <a:cubicBezTo>
                    <a:pt x="9" y="72"/>
                    <a:pt x="9" y="70"/>
                    <a:pt x="9" y="69"/>
                  </a:cubicBezTo>
                  <a:cubicBezTo>
                    <a:pt x="9" y="65"/>
                    <a:pt x="9" y="60"/>
                    <a:pt x="10" y="57"/>
                  </a:cubicBezTo>
                  <a:cubicBezTo>
                    <a:pt x="16" y="56"/>
                    <a:pt x="21" y="56"/>
                    <a:pt x="26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moveTo>
                    <a:pt x="93" y="0"/>
                  </a:moveTo>
                  <a:cubicBezTo>
                    <a:pt x="84" y="0"/>
                    <a:pt x="75" y="2"/>
                    <a:pt x="66" y="6"/>
                  </a:cubicBezTo>
                  <a:cubicBezTo>
                    <a:pt x="41" y="18"/>
                    <a:pt x="30" y="37"/>
                    <a:pt x="25" y="52"/>
                  </a:cubicBezTo>
                  <a:cubicBezTo>
                    <a:pt x="20" y="52"/>
                    <a:pt x="14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17" y="85"/>
                    <a:pt x="12" y="86"/>
                    <a:pt x="8" y="86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1" y="122"/>
                    <a:pt x="1" y="122"/>
                    <a:pt x="1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3"/>
                  </a:cubicBezTo>
                  <a:cubicBezTo>
                    <a:pt x="8" y="123"/>
                    <a:pt x="8" y="123"/>
                    <a:pt x="8" y="123"/>
                  </a:cubicBezTo>
                  <a:cubicBezTo>
                    <a:pt x="21" y="122"/>
                    <a:pt x="21" y="122"/>
                    <a:pt x="21" y="122"/>
                  </a:cubicBezTo>
                  <a:cubicBezTo>
                    <a:pt x="24" y="129"/>
                    <a:pt x="29" y="142"/>
                    <a:pt x="40" y="153"/>
                  </a:cubicBezTo>
                  <a:cubicBezTo>
                    <a:pt x="53" y="165"/>
                    <a:pt x="72" y="176"/>
                    <a:pt x="102" y="176"/>
                  </a:cubicBezTo>
                  <a:cubicBezTo>
                    <a:pt x="102" y="176"/>
                    <a:pt x="102" y="176"/>
                    <a:pt x="102" y="176"/>
                  </a:cubicBezTo>
                  <a:cubicBezTo>
                    <a:pt x="108" y="176"/>
                    <a:pt x="115" y="175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2"/>
                    <a:pt x="124" y="172"/>
                    <a:pt x="124" y="172"/>
                  </a:cubicBezTo>
                  <a:cubicBezTo>
                    <a:pt x="124" y="172"/>
                    <a:pt x="124" y="172"/>
                    <a:pt x="124" y="172"/>
                  </a:cubicBezTo>
                  <a:cubicBezTo>
                    <a:pt x="124" y="171"/>
                    <a:pt x="124" y="169"/>
                    <a:pt x="124" y="168"/>
                  </a:cubicBezTo>
                  <a:cubicBezTo>
                    <a:pt x="124" y="163"/>
                    <a:pt x="125" y="158"/>
                    <a:pt x="125" y="153"/>
                  </a:cubicBezTo>
                  <a:cubicBezTo>
                    <a:pt x="125" y="153"/>
                    <a:pt x="126" y="152"/>
                    <a:pt x="126" y="152"/>
                  </a:cubicBezTo>
                  <a:cubicBezTo>
                    <a:pt x="125" y="142"/>
                    <a:pt x="125" y="133"/>
                    <a:pt x="125" y="123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1"/>
                    <a:pt x="124" y="121"/>
                    <a:pt x="12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2" y="120"/>
                    <a:pt x="122" y="121"/>
                    <a:pt x="121" y="121"/>
                  </a:cubicBezTo>
                  <a:cubicBezTo>
                    <a:pt x="119" y="125"/>
                    <a:pt x="115" y="128"/>
                    <a:pt x="110" y="130"/>
                  </a:cubicBezTo>
                  <a:cubicBezTo>
                    <a:pt x="105" y="132"/>
                    <a:pt x="100" y="132"/>
                    <a:pt x="94" y="132"/>
                  </a:cubicBezTo>
                  <a:cubicBezTo>
                    <a:pt x="94" y="132"/>
                    <a:pt x="94" y="132"/>
                    <a:pt x="94" y="132"/>
                  </a:cubicBezTo>
                  <a:cubicBezTo>
                    <a:pt x="85" y="132"/>
                    <a:pt x="77" y="129"/>
                    <a:pt x="71" y="124"/>
                  </a:cubicBezTo>
                  <a:cubicBezTo>
                    <a:pt x="69" y="122"/>
                    <a:pt x="68" y="120"/>
                    <a:pt x="66" y="118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3" y="118"/>
                    <a:pt x="104" y="118"/>
                    <a:pt x="104" y="117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95"/>
                    <a:pt x="108" y="89"/>
                    <a:pt x="106" y="83"/>
                  </a:cubicBezTo>
                  <a:cubicBezTo>
                    <a:pt x="106" y="83"/>
                    <a:pt x="105" y="82"/>
                    <a:pt x="104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68"/>
                    <a:pt x="107" y="60"/>
                    <a:pt x="105" y="54"/>
                  </a:cubicBezTo>
                  <a:cubicBezTo>
                    <a:pt x="105" y="53"/>
                    <a:pt x="104" y="53"/>
                    <a:pt x="103" y="53"/>
                  </a:cubicBezTo>
                  <a:cubicBezTo>
                    <a:pt x="90" y="53"/>
                    <a:pt x="83" y="53"/>
                    <a:pt x="76" y="52"/>
                  </a:cubicBezTo>
                  <a:cubicBezTo>
                    <a:pt x="73" y="52"/>
                    <a:pt x="71" y="52"/>
                    <a:pt x="69" y="52"/>
                  </a:cubicBezTo>
                  <a:cubicBezTo>
                    <a:pt x="74" y="47"/>
                    <a:pt x="81" y="43"/>
                    <a:pt x="88" y="43"/>
                  </a:cubicBezTo>
                  <a:cubicBezTo>
                    <a:pt x="89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8" y="43"/>
                    <a:pt x="106" y="45"/>
                    <a:pt x="111" y="50"/>
                  </a:cubicBezTo>
                  <a:cubicBezTo>
                    <a:pt x="111" y="51"/>
                    <a:pt x="112" y="51"/>
                    <a:pt x="112" y="51"/>
                  </a:cubicBezTo>
                  <a:cubicBezTo>
                    <a:pt x="112" y="51"/>
                    <a:pt x="113" y="51"/>
                    <a:pt x="113" y="50"/>
                  </a:cubicBezTo>
                  <a:cubicBezTo>
                    <a:pt x="117" y="47"/>
                    <a:pt x="120" y="45"/>
                    <a:pt x="123" y="42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0"/>
                    <a:pt x="124" y="39"/>
                  </a:cubicBezTo>
                  <a:cubicBezTo>
                    <a:pt x="124" y="34"/>
                    <a:pt x="124" y="29"/>
                    <a:pt x="124" y="24"/>
                  </a:cubicBezTo>
                  <a:cubicBezTo>
                    <a:pt x="124" y="19"/>
                    <a:pt x="124" y="14"/>
                    <a:pt x="125" y="9"/>
                  </a:cubicBezTo>
                  <a:cubicBezTo>
                    <a:pt x="125" y="8"/>
                    <a:pt x="124" y="8"/>
                    <a:pt x="124" y="7"/>
                  </a:cubicBezTo>
                  <a:cubicBezTo>
                    <a:pt x="114" y="2"/>
                    <a:pt x="104" y="0"/>
                    <a:pt x="9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5" name="Freeform 877"/>
            <p:cNvSpPr>
              <a:spLocks noEditPoints="1"/>
            </p:cNvSpPr>
            <p:nvPr/>
          </p:nvSpPr>
          <p:spPr bwMode="auto">
            <a:xfrm>
              <a:off x="3565" y="707"/>
              <a:ext cx="609" cy="253"/>
            </a:xfrm>
            <a:custGeom>
              <a:avLst/>
              <a:gdLst>
                <a:gd name="T0" fmla="*/ 16 w 257"/>
                <a:gd name="T1" fmla="*/ 100 h 107"/>
                <a:gd name="T2" fmla="*/ 181 w 257"/>
                <a:gd name="T3" fmla="*/ 95 h 107"/>
                <a:gd name="T4" fmla="*/ 9 w 257"/>
                <a:gd name="T5" fmla="*/ 94 h 107"/>
                <a:gd name="T6" fmla="*/ 19 w 257"/>
                <a:gd name="T7" fmla="*/ 95 h 107"/>
                <a:gd name="T8" fmla="*/ 4 w 257"/>
                <a:gd name="T9" fmla="*/ 90 h 107"/>
                <a:gd name="T10" fmla="*/ 8 w 257"/>
                <a:gd name="T11" fmla="*/ 93 h 107"/>
                <a:gd name="T12" fmla="*/ 169 w 257"/>
                <a:gd name="T13" fmla="*/ 87 h 107"/>
                <a:gd name="T14" fmla="*/ 6 w 257"/>
                <a:gd name="T15" fmla="*/ 86 h 107"/>
                <a:gd name="T16" fmla="*/ 181 w 257"/>
                <a:gd name="T17" fmla="*/ 86 h 107"/>
                <a:gd name="T18" fmla="*/ 177 w 257"/>
                <a:gd name="T19" fmla="*/ 81 h 107"/>
                <a:gd name="T20" fmla="*/ 241 w 257"/>
                <a:gd name="T21" fmla="*/ 76 h 107"/>
                <a:gd name="T22" fmla="*/ 168 w 257"/>
                <a:gd name="T23" fmla="*/ 76 h 107"/>
                <a:gd name="T24" fmla="*/ 180 w 257"/>
                <a:gd name="T25" fmla="*/ 79 h 107"/>
                <a:gd name="T26" fmla="*/ 179 w 257"/>
                <a:gd name="T27" fmla="*/ 66 h 107"/>
                <a:gd name="T28" fmla="*/ 156 w 257"/>
                <a:gd name="T29" fmla="*/ 67 h 107"/>
                <a:gd name="T30" fmla="*/ 59 w 257"/>
                <a:gd name="T31" fmla="*/ 65 h 107"/>
                <a:gd name="T32" fmla="*/ 25 w 257"/>
                <a:gd name="T33" fmla="*/ 94 h 107"/>
                <a:gd name="T34" fmla="*/ 25 w 257"/>
                <a:gd name="T35" fmla="*/ 93 h 107"/>
                <a:gd name="T36" fmla="*/ 166 w 257"/>
                <a:gd name="T37" fmla="*/ 60 h 107"/>
                <a:gd name="T38" fmla="*/ 153 w 257"/>
                <a:gd name="T39" fmla="*/ 66 h 107"/>
                <a:gd name="T40" fmla="*/ 164 w 257"/>
                <a:gd name="T41" fmla="*/ 58 h 107"/>
                <a:gd name="T42" fmla="*/ 142 w 257"/>
                <a:gd name="T43" fmla="*/ 61 h 107"/>
                <a:gd name="T44" fmla="*/ 141 w 257"/>
                <a:gd name="T45" fmla="*/ 61 h 107"/>
                <a:gd name="T46" fmla="*/ 67 w 257"/>
                <a:gd name="T47" fmla="*/ 67 h 107"/>
                <a:gd name="T48" fmla="*/ 116 w 257"/>
                <a:gd name="T49" fmla="*/ 57 h 107"/>
                <a:gd name="T50" fmla="*/ 76 w 257"/>
                <a:gd name="T51" fmla="*/ 63 h 107"/>
                <a:gd name="T52" fmla="*/ 88 w 257"/>
                <a:gd name="T53" fmla="*/ 60 h 107"/>
                <a:gd name="T54" fmla="*/ 87 w 257"/>
                <a:gd name="T55" fmla="*/ 60 h 107"/>
                <a:gd name="T56" fmla="*/ 118 w 257"/>
                <a:gd name="T57" fmla="*/ 50 h 107"/>
                <a:gd name="T58" fmla="*/ 179 w 257"/>
                <a:gd name="T59" fmla="*/ 25 h 107"/>
                <a:gd name="T60" fmla="*/ 179 w 257"/>
                <a:gd name="T61" fmla="*/ 25 h 107"/>
                <a:gd name="T62" fmla="*/ 172 w 257"/>
                <a:gd name="T63" fmla="*/ 13 h 107"/>
                <a:gd name="T64" fmla="*/ 181 w 257"/>
                <a:gd name="T65" fmla="*/ 29 h 107"/>
                <a:gd name="T66" fmla="*/ 185 w 257"/>
                <a:gd name="T67" fmla="*/ 94 h 107"/>
                <a:gd name="T68" fmla="*/ 182 w 257"/>
                <a:gd name="T69" fmla="*/ 63 h 107"/>
                <a:gd name="T70" fmla="*/ 58 w 257"/>
                <a:gd name="T71" fmla="*/ 61 h 107"/>
                <a:gd name="T72" fmla="*/ 11 w 257"/>
                <a:gd name="T73" fmla="*/ 81 h 107"/>
                <a:gd name="T74" fmla="*/ 129 w 257"/>
                <a:gd name="T75" fmla="*/ 18 h 107"/>
                <a:gd name="T76" fmla="*/ 180 w 257"/>
                <a:gd name="T77" fmla="*/ 29 h 107"/>
                <a:gd name="T78" fmla="*/ 181 w 257"/>
                <a:gd name="T79" fmla="*/ 5 h 107"/>
                <a:gd name="T80" fmla="*/ 168 w 257"/>
                <a:gd name="T81" fmla="*/ 9 h 107"/>
                <a:gd name="T82" fmla="*/ 52 w 257"/>
                <a:gd name="T83" fmla="*/ 37 h 107"/>
                <a:gd name="T84" fmla="*/ 0 w 257"/>
                <a:gd name="T85" fmla="*/ 89 h 107"/>
                <a:gd name="T86" fmla="*/ 17 w 257"/>
                <a:gd name="T87" fmla="*/ 104 h 107"/>
                <a:gd name="T88" fmla="*/ 111 w 257"/>
                <a:gd name="T89" fmla="*/ 61 h 107"/>
                <a:gd name="T90" fmla="*/ 166 w 257"/>
                <a:gd name="T91" fmla="*/ 105 h 107"/>
                <a:gd name="T92" fmla="*/ 167 w 257"/>
                <a:gd name="T93" fmla="*/ 106 h 107"/>
                <a:gd name="T94" fmla="*/ 168 w 257"/>
                <a:gd name="T95" fmla="*/ 107 h 107"/>
                <a:gd name="T96" fmla="*/ 169 w 257"/>
                <a:gd name="T97" fmla="*/ 107 h 107"/>
                <a:gd name="T98" fmla="*/ 235 w 257"/>
                <a:gd name="T99" fmla="*/ 84 h 107"/>
                <a:gd name="T100" fmla="*/ 257 w 257"/>
                <a:gd name="T101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" h="107">
                  <a:moveTo>
                    <a:pt x="16" y="100"/>
                  </a:moveTo>
                  <a:cubicBezTo>
                    <a:pt x="16" y="100"/>
                    <a:pt x="15" y="99"/>
                    <a:pt x="14" y="98"/>
                  </a:cubicBezTo>
                  <a:cubicBezTo>
                    <a:pt x="15" y="98"/>
                    <a:pt x="17" y="98"/>
                    <a:pt x="18" y="97"/>
                  </a:cubicBezTo>
                  <a:cubicBezTo>
                    <a:pt x="17" y="98"/>
                    <a:pt x="17" y="99"/>
                    <a:pt x="16" y="100"/>
                  </a:cubicBezTo>
                  <a:moveTo>
                    <a:pt x="170" y="102"/>
                  </a:moveTo>
                  <a:cubicBezTo>
                    <a:pt x="170" y="100"/>
                    <a:pt x="169" y="97"/>
                    <a:pt x="169" y="95"/>
                  </a:cubicBezTo>
                  <a:cubicBezTo>
                    <a:pt x="173" y="95"/>
                    <a:pt x="177" y="95"/>
                    <a:pt x="181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78" y="97"/>
                    <a:pt x="173" y="100"/>
                    <a:pt x="170" y="102"/>
                  </a:cubicBezTo>
                  <a:moveTo>
                    <a:pt x="13" y="97"/>
                  </a:moveTo>
                  <a:cubicBezTo>
                    <a:pt x="12" y="96"/>
                    <a:pt x="11" y="95"/>
                    <a:pt x="10" y="95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12" y="94"/>
                    <a:pt x="14" y="93"/>
                    <a:pt x="16" y="91"/>
                  </a:cubicBezTo>
                  <a:cubicBezTo>
                    <a:pt x="17" y="92"/>
                    <a:pt x="18" y="92"/>
                    <a:pt x="19" y="93"/>
                  </a:cubicBezTo>
                  <a:cubicBezTo>
                    <a:pt x="19" y="93"/>
                    <a:pt x="20" y="93"/>
                    <a:pt x="20" y="94"/>
                  </a:cubicBezTo>
                  <a:cubicBezTo>
                    <a:pt x="20" y="94"/>
                    <a:pt x="20" y="95"/>
                    <a:pt x="19" y="95"/>
                  </a:cubicBezTo>
                  <a:cubicBezTo>
                    <a:pt x="17" y="96"/>
                    <a:pt x="15" y="96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moveTo>
                    <a:pt x="8" y="93"/>
                  </a:moveTo>
                  <a:cubicBezTo>
                    <a:pt x="6" y="92"/>
                    <a:pt x="5" y="91"/>
                    <a:pt x="4" y="90"/>
                  </a:cubicBezTo>
                  <a:cubicBezTo>
                    <a:pt x="7" y="89"/>
                    <a:pt x="9" y="88"/>
                    <a:pt x="12" y="87"/>
                  </a:cubicBezTo>
                  <a:cubicBezTo>
                    <a:pt x="12" y="88"/>
                    <a:pt x="13" y="89"/>
                    <a:pt x="14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3" y="91"/>
                    <a:pt x="10" y="92"/>
                    <a:pt x="8" y="93"/>
                  </a:cubicBezTo>
                  <a:cubicBezTo>
                    <a:pt x="8" y="93"/>
                    <a:pt x="8" y="93"/>
                    <a:pt x="8" y="93"/>
                  </a:cubicBezTo>
                  <a:moveTo>
                    <a:pt x="181" y="93"/>
                  </a:moveTo>
                  <a:cubicBezTo>
                    <a:pt x="177" y="93"/>
                    <a:pt x="173" y="93"/>
                    <a:pt x="169" y="93"/>
                  </a:cubicBezTo>
                  <a:cubicBezTo>
                    <a:pt x="169" y="91"/>
                    <a:pt x="169" y="89"/>
                    <a:pt x="169" y="87"/>
                  </a:cubicBezTo>
                  <a:cubicBezTo>
                    <a:pt x="173" y="87"/>
                    <a:pt x="177" y="87"/>
                    <a:pt x="181" y="88"/>
                  </a:cubicBezTo>
                  <a:cubicBezTo>
                    <a:pt x="181" y="89"/>
                    <a:pt x="181" y="91"/>
                    <a:pt x="181" y="93"/>
                  </a:cubicBezTo>
                  <a:moveTo>
                    <a:pt x="5" y="88"/>
                  </a:moveTo>
                  <a:cubicBezTo>
                    <a:pt x="5" y="87"/>
                    <a:pt x="5" y="87"/>
                    <a:pt x="6" y="86"/>
                  </a:cubicBezTo>
                  <a:cubicBezTo>
                    <a:pt x="6" y="85"/>
                    <a:pt x="7" y="84"/>
                    <a:pt x="8" y="83"/>
                  </a:cubicBezTo>
                  <a:cubicBezTo>
                    <a:pt x="8" y="84"/>
                    <a:pt x="9" y="85"/>
                    <a:pt x="10" y="86"/>
                  </a:cubicBezTo>
                  <a:cubicBezTo>
                    <a:pt x="8" y="87"/>
                    <a:pt x="6" y="87"/>
                    <a:pt x="5" y="88"/>
                  </a:cubicBezTo>
                  <a:moveTo>
                    <a:pt x="181" y="86"/>
                  </a:moveTo>
                  <a:cubicBezTo>
                    <a:pt x="177" y="85"/>
                    <a:pt x="173" y="85"/>
                    <a:pt x="170" y="85"/>
                  </a:cubicBezTo>
                  <a:cubicBezTo>
                    <a:pt x="169" y="85"/>
                    <a:pt x="169" y="85"/>
                    <a:pt x="169" y="85"/>
                  </a:cubicBezTo>
                  <a:cubicBezTo>
                    <a:pt x="169" y="84"/>
                    <a:pt x="168" y="83"/>
                    <a:pt x="168" y="82"/>
                  </a:cubicBezTo>
                  <a:cubicBezTo>
                    <a:pt x="171" y="81"/>
                    <a:pt x="174" y="81"/>
                    <a:pt x="177" y="81"/>
                  </a:cubicBezTo>
                  <a:cubicBezTo>
                    <a:pt x="178" y="81"/>
                    <a:pt x="179" y="81"/>
                    <a:pt x="180" y="81"/>
                  </a:cubicBezTo>
                  <a:cubicBezTo>
                    <a:pt x="181" y="82"/>
                    <a:pt x="181" y="84"/>
                    <a:pt x="181" y="86"/>
                  </a:cubicBezTo>
                  <a:moveTo>
                    <a:pt x="214" y="86"/>
                  </a:moveTo>
                  <a:cubicBezTo>
                    <a:pt x="223" y="82"/>
                    <a:pt x="233" y="79"/>
                    <a:pt x="241" y="76"/>
                  </a:cubicBezTo>
                  <a:cubicBezTo>
                    <a:pt x="239" y="78"/>
                    <a:pt x="236" y="79"/>
                    <a:pt x="234" y="81"/>
                  </a:cubicBezTo>
                  <a:cubicBezTo>
                    <a:pt x="227" y="82"/>
                    <a:pt x="220" y="84"/>
                    <a:pt x="214" y="86"/>
                  </a:cubicBezTo>
                  <a:moveTo>
                    <a:pt x="168" y="80"/>
                  </a:moveTo>
                  <a:cubicBezTo>
                    <a:pt x="168" y="79"/>
                    <a:pt x="168" y="78"/>
                    <a:pt x="168" y="76"/>
                  </a:cubicBezTo>
                  <a:cubicBezTo>
                    <a:pt x="168" y="76"/>
                    <a:pt x="168" y="75"/>
                    <a:pt x="168" y="75"/>
                  </a:cubicBezTo>
                  <a:cubicBezTo>
                    <a:pt x="172" y="75"/>
                    <a:pt x="176" y="74"/>
                    <a:pt x="180" y="74"/>
                  </a:cubicBezTo>
                  <a:cubicBezTo>
                    <a:pt x="180" y="75"/>
                    <a:pt x="180" y="76"/>
                    <a:pt x="180" y="77"/>
                  </a:cubicBezTo>
                  <a:cubicBezTo>
                    <a:pt x="180" y="78"/>
                    <a:pt x="180" y="79"/>
                    <a:pt x="180" y="79"/>
                  </a:cubicBezTo>
                  <a:cubicBezTo>
                    <a:pt x="179" y="79"/>
                    <a:pt x="178" y="79"/>
                    <a:pt x="177" y="79"/>
                  </a:cubicBezTo>
                  <a:cubicBezTo>
                    <a:pt x="174" y="79"/>
                    <a:pt x="171" y="79"/>
                    <a:pt x="168" y="80"/>
                  </a:cubicBezTo>
                  <a:moveTo>
                    <a:pt x="168" y="73"/>
                  </a:moveTo>
                  <a:cubicBezTo>
                    <a:pt x="172" y="71"/>
                    <a:pt x="176" y="68"/>
                    <a:pt x="179" y="66"/>
                  </a:cubicBezTo>
                  <a:cubicBezTo>
                    <a:pt x="179" y="68"/>
                    <a:pt x="180" y="70"/>
                    <a:pt x="180" y="72"/>
                  </a:cubicBezTo>
                  <a:cubicBezTo>
                    <a:pt x="176" y="72"/>
                    <a:pt x="172" y="73"/>
                    <a:pt x="168" y="73"/>
                  </a:cubicBezTo>
                  <a:moveTo>
                    <a:pt x="165" y="71"/>
                  </a:moveTo>
                  <a:cubicBezTo>
                    <a:pt x="162" y="69"/>
                    <a:pt x="159" y="68"/>
                    <a:pt x="156" y="67"/>
                  </a:cubicBezTo>
                  <a:cubicBezTo>
                    <a:pt x="162" y="66"/>
                    <a:pt x="168" y="65"/>
                    <a:pt x="174" y="65"/>
                  </a:cubicBezTo>
                  <a:cubicBezTo>
                    <a:pt x="171" y="67"/>
                    <a:pt x="168" y="69"/>
                    <a:pt x="165" y="71"/>
                  </a:cubicBezTo>
                  <a:moveTo>
                    <a:pt x="25" y="93"/>
                  </a:moveTo>
                  <a:cubicBezTo>
                    <a:pt x="32" y="84"/>
                    <a:pt x="43" y="73"/>
                    <a:pt x="59" y="65"/>
                  </a:cubicBezTo>
                  <a:cubicBezTo>
                    <a:pt x="60" y="64"/>
                    <a:pt x="61" y="64"/>
                    <a:pt x="62" y="63"/>
                  </a:cubicBezTo>
                  <a:cubicBezTo>
                    <a:pt x="54" y="70"/>
                    <a:pt x="45" y="77"/>
                    <a:pt x="39" y="84"/>
                  </a:cubicBezTo>
                  <a:cubicBezTo>
                    <a:pt x="34" y="87"/>
                    <a:pt x="29" y="91"/>
                    <a:pt x="24" y="94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moveTo>
                    <a:pt x="153" y="66"/>
                  </a:moveTo>
                  <a:cubicBezTo>
                    <a:pt x="151" y="65"/>
                    <a:pt x="148" y="64"/>
                    <a:pt x="145" y="63"/>
                  </a:cubicBezTo>
                  <a:cubicBezTo>
                    <a:pt x="149" y="63"/>
                    <a:pt x="152" y="62"/>
                    <a:pt x="155" y="62"/>
                  </a:cubicBezTo>
                  <a:cubicBezTo>
                    <a:pt x="158" y="61"/>
                    <a:pt x="162" y="60"/>
                    <a:pt x="166" y="60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70" y="61"/>
                    <a:pt x="173" y="62"/>
                    <a:pt x="176" y="63"/>
                  </a:cubicBezTo>
                  <a:cubicBezTo>
                    <a:pt x="168" y="63"/>
                    <a:pt x="161" y="64"/>
                    <a:pt x="154" y="65"/>
                  </a:cubicBezTo>
                  <a:cubicBezTo>
                    <a:pt x="153" y="66"/>
                    <a:pt x="153" y="66"/>
                    <a:pt x="153" y="66"/>
                  </a:cubicBezTo>
                  <a:moveTo>
                    <a:pt x="141" y="61"/>
                  </a:moveTo>
                  <a:cubicBezTo>
                    <a:pt x="138" y="61"/>
                    <a:pt x="135" y="60"/>
                    <a:pt x="132" y="59"/>
                  </a:cubicBezTo>
                  <a:cubicBezTo>
                    <a:pt x="139" y="58"/>
                    <a:pt x="145" y="56"/>
                    <a:pt x="152" y="54"/>
                  </a:cubicBezTo>
                  <a:cubicBezTo>
                    <a:pt x="156" y="55"/>
                    <a:pt x="160" y="57"/>
                    <a:pt x="164" y="58"/>
                  </a:cubicBezTo>
                  <a:cubicBezTo>
                    <a:pt x="161" y="59"/>
                    <a:pt x="157" y="59"/>
                    <a:pt x="154" y="60"/>
                  </a:cubicBezTo>
                  <a:cubicBezTo>
                    <a:pt x="151" y="60"/>
                    <a:pt x="147" y="61"/>
                    <a:pt x="144" y="61"/>
                  </a:cubicBezTo>
                  <a:cubicBezTo>
                    <a:pt x="143" y="61"/>
                    <a:pt x="143" y="61"/>
                    <a:pt x="142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2" y="61"/>
                    <a:pt x="142" y="61"/>
                    <a:pt x="141" y="61"/>
                  </a:cubicBezTo>
                  <a:cubicBezTo>
                    <a:pt x="141" y="61"/>
                    <a:pt x="141" y="61"/>
                    <a:pt x="141" y="61"/>
                  </a:cubicBezTo>
                  <a:cubicBezTo>
                    <a:pt x="141" y="61"/>
                    <a:pt x="141" y="61"/>
                    <a:pt x="141" y="61"/>
                  </a:cubicBezTo>
                  <a:moveTo>
                    <a:pt x="50" y="76"/>
                  </a:moveTo>
                  <a:cubicBezTo>
                    <a:pt x="56" y="70"/>
                    <a:pt x="64" y="64"/>
                    <a:pt x="70" y="60"/>
                  </a:cubicBezTo>
                  <a:cubicBezTo>
                    <a:pt x="76" y="57"/>
                    <a:pt x="82" y="55"/>
                    <a:pt x="89" y="53"/>
                  </a:cubicBezTo>
                  <a:cubicBezTo>
                    <a:pt x="82" y="58"/>
                    <a:pt x="74" y="63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1" y="70"/>
                    <a:pt x="55" y="73"/>
                    <a:pt x="50" y="76"/>
                  </a:cubicBezTo>
                  <a:moveTo>
                    <a:pt x="128" y="59"/>
                  </a:moveTo>
                  <a:cubicBezTo>
                    <a:pt x="124" y="58"/>
                    <a:pt x="120" y="58"/>
                    <a:pt x="116" y="57"/>
                  </a:cubicBezTo>
                  <a:cubicBezTo>
                    <a:pt x="122" y="55"/>
                    <a:pt x="127" y="53"/>
                    <a:pt x="133" y="51"/>
                  </a:cubicBezTo>
                  <a:cubicBezTo>
                    <a:pt x="138" y="51"/>
                    <a:pt x="143" y="52"/>
                    <a:pt x="148" y="53"/>
                  </a:cubicBezTo>
                  <a:cubicBezTo>
                    <a:pt x="141" y="55"/>
                    <a:pt x="135" y="57"/>
                    <a:pt x="128" y="59"/>
                  </a:cubicBezTo>
                  <a:moveTo>
                    <a:pt x="76" y="63"/>
                  </a:moveTo>
                  <a:cubicBezTo>
                    <a:pt x="83" y="60"/>
                    <a:pt x="89" y="55"/>
                    <a:pt x="95" y="52"/>
                  </a:cubicBezTo>
                  <a:cubicBezTo>
                    <a:pt x="100" y="51"/>
                    <a:pt x="105" y="50"/>
                    <a:pt x="111" y="50"/>
                  </a:cubicBezTo>
                  <a:cubicBezTo>
                    <a:pt x="103" y="53"/>
                    <a:pt x="96" y="56"/>
                    <a:pt x="89" y="59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3" y="61"/>
                    <a:pt x="80" y="62"/>
                    <a:pt x="76" y="63"/>
                  </a:cubicBezTo>
                  <a:moveTo>
                    <a:pt x="95" y="59"/>
                  </a:moveTo>
                  <a:cubicBezTo>
                    <a:pt x="102" y="56"/>
                    <a:pt x="109" y="53"/>
                    <a:pt x="116" y="50"/>
                  </a:cubicBezTo>
                  <a:cubicBezTo>
                    <a:pt x="117" y="50"/>
                    <a:pt x="117" y="50"/>
                    <a:pt x="118" y="50"/>
                  </a:cubicBezTo>
                  <a:cubicBezTo>
                    <a:pt x="122" y="50"/>
                    <a:pt x="125" y="50"/>
                    <a:pt x="129" y="50"/>
                  </a:cubicBezTo>
                  <a:cubicBezTo>
                    <a:pt x="123" y="53"/>
                    <a:pt x="117" y="55"/>
                    <a:pt x="111" y="57"/>
                  </a:cubicBezTo>
                  <a:cubicBezTo>
                    <a:pt x="106" y="57"/>
                    <a:pt x="100" y="58"/>
                    <a:pt x="95" y="59"/>
                  </a:cubicBezTo>
                  <a:moveTo>
                    <a:pt x="179" y="25"/>
                  </a:moveTo>
                  <a:cubicBezTo>
                    <a:pt x="176" y="24"/>
                    <a:pt x="173" y="22"/>
                    <a:pt x="170" y="21"/>
                  </a:cubicBezTo>
                  <a:cubicBezTo>
                    <a:pt x="170" y="20"/>
                    <a:pt x="170" y="19"/>
                    <a:pt x="170" y="18"/>
                  </a:cubicBezTo>
                  <a:cubicBezTo>
                    <a:pt x="173" y="19"/>
                    <a:pt x="176" y="20"/>
                    <a:pt x="180" y="20"/>
                  </a:cubicBezTo>
                  <a:cubicBezTo>
                    <a:pt x="179" y="22"/>
                    <a:pt x="179" y="23"/>
                    <a:pt x="179" y="25"/>
                  </a:cubicBezTo>
                  <a:moveTo>
                    <a:pt x="180" y="18"/>
                  </a:moveTo>
                  <a:cubicBezTo>
                    <a:pt x="177" y="18"/>
                    <a:pt x="174" y="18"/>
                    <a:pt x="171" y="17"/>
                  </a:cubicBezTo>
                  <a:cubicBezTo>
                    <a:pt x="171" y="15"/>
                    <a:pt x="171" y="14"/>
                    <a:pt x="171" y="13"/>
                  </a:cubicBezTo>
                  <a:cubicBezTo>
                    <a:pt x="172" y="13"/>
                    <a:pt x="172" y="13"/>
                    <a:pt x="172" y="13"/>
                  </a:cubicBezTo>
                  <a:cubicBezTo>
                    <a:pt x="175" y="13"/>
                    <a:pt x="178" y="13"/>
                    <a:pt x="180" y="14"/>
                  </a:cubicBezTo>
                  <a:cubicBezTo>
                    <a:pt x="180" y="15"/>
                    <a:pt x="180" y="17"/>
                    <a:pt x="180" y="18"/>
                  </a:cubicBezTo>
                  <a:moveTo>
                    <a:pt x="181" y="29"/>
                  </a:moveTo>
                  <a:cubicBezTo>
                    <a:pt x="181" y="29"/>
                    <a:pt x="181" y="29"/>
                    <a:pt x="181" y="29"/>
                  </a:cubicBezTo>
                  <a:cubicBezTo>
                    <a:pt x="182" y="29"/>
                    <a:pt x="182" y="28"/>
                    <a:pt x="182" y="28"/>
                  </a:cubicBezTo>
                  <a:cubicBezTo>
                    <a:pt x="183" y="19"/>
                    <a:pt x="184" y="14"/>
                    <a:pt x="185" y="6"/>
                  </a:cubicBezTo>
                  <a:cubicBezTo>
                    <a:pt x="208" y="24"/>
                    <a:pt x="232" y="52"/>
                    <a:pt x="252" y="69"/>
                  </a:cubicBezTo>
                  <a:cubicBezTo>
                    <a:pt x="234" y="74"/>
                    <a:pt x="207" y="83"/>
                    <a:pt x="185" y="94"/>
                  </a:cubicBezTo>
                  <a:cubicBezTo>
                    <a:pt x="184" y="86"/>
                    <a:pt x="184" y="79"/>
                    <a:pt x="184" y="74"/>
                  </a:cubicBezTo>
                  <a:cubicBezTo>
                    <a:pt x="183" y="71"/>
                    <a:pt x="183" y="68"/>
                    <a:pt x="183" y="66"/>
                  </a:cubicBezTo>
                  <a:cubicBezTo>
                    <a:pt x="183" y="65"/>
                    <a:pt x="183" y="64"/>
                    <a:pt x="182" y="64"/>
                  </a:cubicBezTo>
                  <a:cubicBezTo>
                    <a:pt x="182" y="63"/>
                    <a:pt x="182" y="63"/>
                    <a:pt x="182" y="63"/>
                  </a:cubicBezTo>
                  <a:cubicBezTo>
                    <a:pt x="182" y="62"/>
                    <a:pt x="181" y="62"/>
                    <a:pt x="181" y="62"/>
                  </a:cubicBezTo>
                  <a:cubicBezTo>
                    <a:pt x="159" y="50"/>
                    <a:pt x="137" y="46"/>
                    <a:pt x="118" y="46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95" y="46"/>
                    <a:pt x="74" y="53"/>
                    <a:pt x="58" y="61"/>
                  </a:cubicBezTo>
                  <a:cubicBezTo>
                    <a:pt x="42" y="70"/>
                    <a:pt x="29" y="81"/>
                    <a:pt x="23" y="91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0" y="90"/>
                    <a:pt x="17" y="87"/>
                    <a:pt x="14" y="85"/>
                  </a:cubicBezTo>
                  <a:cubicBezTo>
                    <a:pt x="13" y="84"/>
                    <a:pt x="11" y="82"/>
                    <a:pt x="11" y="81"/>
                  </a:cubicBezTo>
                  <a:cubicBezTo>
                    <a:pt x="10" y="81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7" y="68"/>
                    <a:pt x="33" y="52"/>
                    <a:pt x="53" y="40"/>
                  </a:cubicBezTo>
                  <a:cubicBezTo>
                    <a:pt x="74" y="27"/>
                    <a:pt x="101" y="18"/>
                    <a:pt x="129" y="18"/>
                  </a:cubicBezTo>
                  <a:cubicBezTo>
                    <a:pt x="141" y="18"/>
                    <a:pt x="154" y="20"/>
                    <a:pt x="167" y="24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72" y="26"/>
                    <a:pt x="176" y="27"/>
                    <a:pt x="180" y="29"/>
                  </a:cubicBezTo>
                  <a:cubicBezTo>
                    <a:pt x="180" y="29"/>
                    <a:pt x="180" y="29"/>
                    <a:pt x="181" y="29"/>
                  </a:cubicBezTo>
                  <a:moveTo>
                    <a:pt x="181" y="12"/>
                  </a:moveTo>
                  <a:cubicBezTo>
                    <a:pt x="178" y="11"/>
                    <a:pt x="175" y="11"/>
                    <a:pt x="172" y="11"/>
                  </a:cubicBezTo>
                  <a:cubicBezTo>
                    <a:pt x="175" y="9"/>
                    <a:pt x="178" y="7"/>
                    <a:pt x="181" y="5"/>
                  </a:cubicBezTo>
                  <a:cubicBezTo>
                    <a:pt x="181" y="8"/>
                    <a:pt x="181" y="10"/>
                    <a:pt x="181" y="12"/>
                  </a:cubicBezTo>
                  <a:moveTo>
                    <a:pt x="184" y="0"/>
                  </a:moveTo>
                  <a:cubicBezTo>
                    <a:pt x="183" y="0"/>
                    <a:pt x="183" y="0"/>
                    <a:pt x="183" y="0"/>
                  </a:cubicBezTo>
                  <a:cubicBezTo>
                    <a:pt x="178" y="3"/>
                    <a:pt x="173" y="6"/>
                    <a:pt x="168" y="9"/>
                  </a:cubicBezTo>
                  <a:cubicBezTo>
                    <a:pt x="168" y="9"/>
                    <a:pt x="168" y="10"/>
                    <a:pt x="167" y="10"/>
                  </a:cubicBezTo>
                  <a:cubicBezTo>
                    <a:pt x="167" y="14"/>
                    <a:pt x="167" y="17"/>
                    <a:pt x="167" y="20"/>
                  </a:cubicBezTo>
                  <a:cubicBezTo>
                    <a:pt x="154" y="16"/>
                    <a:pt x="141" y="14"/>
                    <a:pt x="129" y="14"/>
                  </a:cubicBezTo>
                  <a:cubicBezTo>
                    <a:pt x="100" y="14"/>
                    <a:pt x="73" y="24"/>
                    <a:pt x="52" y="37"/>
                  </a:cubicBezTo>
                  <a:cubicBezTo>
                    <a:pt x="30" y="49"/>
                    <a:pt x="14" y="65"/>
                    <a:pt x="6" y="78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5" y="81"/>
                    <a:pt x="3" y="83"/>
                    <a:pt x="3" y="84"/>
                  </a:cubicBezTo>
                  <a:cubicBezTo>
                    <a:pt x="2" y="86"/>
                    <a:pt x="1" y="87"/>
                    <a:pt x="0" y="89"/>
                  </a:cubicBezTo>
                  <a:cubicBezTo>
                    <a:pt x="0" y="90"/>
                    <a:pt x="0" y="90"/>
                    <a:pt x="1" y="91"/>
                  </a:cubicBezTo>
                  <a:cubicBezTo>
                    <a:pt x="2" y="92"/>
                    <a:pt x="4" y="95"/>
                    <a:pt x="7" y="97"/>
                  </a:cubicBezTo>
                  <a:cubicBezTo>
                    <a:pt x="10" y="100"/>
                    <a:pt x="13" y="103"/>
                    <a:pt x="16" y="104"/>
                  </a:cubicBezTo>
                  <a:cubicBezTo>
                    <a:pt x="16" y="104"/>
                    <a:pt x="16" y="104"/>
                    <a:pt x="17" y="104"/>
                  </a:cubicBezTo>
                  <a:cubicBezTo>
                    <a:pt x="17" y="104"/>
                    <a:pt x="18" y="104"/>
                    <a:pt x="18" y="104"/>
                  </a:cubicBezTo>
                  <a:cubicBezTo>
                    <a:pt x="18" y="104"/>
                    <a:pt x="18" y="104"/>
                    <a:pt x="18" y="104"/>
                  </a:cubicBezTo>
                  <a:cubicBezTo>
                    <a:pt x="41" y="86"/>
                    <a:pt x="71" y="61"/>
                    <a:pt x="111" y="61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27" y="61"/>
                    <a:pt x="144" y="65"/>
                    <a:pt x="164" y="74"/>
                  </a:cubicBezTo>
                  <a:cubicBezTo>
                    <a:pt x="164" y="74"/>
                    <a:pt x="164" y="75"/>
                    <a:pt x="164" y="75"/>
                  </a:cubicBezTo>
                  <a:cubicBezTo>
                    <a:pt x="165" y="81"/>
                    <a:pt x="166" y="97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70" y="106"/>
                    <a:pt x="170" y="106"/>
                  </a:cubicBezTo>
                  <a:cubicBezTo>
                    <a:pt x="191" y="96"/>
                    <a:pt x="214" y="88"/>
                    <a:pt x="235" y="85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41" y="80"/>
                    <a:pt x="248" y="76"/>
                    <a:pt x="254" y="73"/>
                  </a:cubicBezTo>
                  <a:cubicBezTo>
                    <a:pt x="254" y="72"/>
                    <a:pt x="255" y="72"/>
                    <a:pt x="256" y="72"/>
                  </a:cubicBezTo>
                  <a:cubicBezTo>
                    <a:pt x="256" y="72"/>
                    <a:pt x="257" y="71"/>
                    <a:pt x="257" y="71"/>
                  </a:cubicBezTo>
                  <a:cubicBezTo>
                    <a:pt x="257" y="70"/>
                    <a:pt x="257" y="69"/>
                    <a:pt x="257" y="69"/>
                  </a:cubicBezTo>
                  <a:cubicBezTo>
                    <a:pt x="237" y="51"/>
                    <a:pt x="211" y="21"/>
                    <a:pt x="186" y="2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85" y="0"/>
                    <a:pt x="184" y="0"/>
                    <a:pt x="18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6" name="Freeform 878"/>
            <p:cNvSpPr>
              <a:spLocks noEditPoints="1"/>
            </p:cNvSpPr>
            <p:nvPr/>
          </p:nvSpPr>
          <p:spPr bwMode="auto">
            <a:xfrm>
              <a:off x="2372" y="3078"/>
              <a:ext cx="545" cy="564"/>
            </a:xfrm>
            <a:custGeom>
              <a:avLst/>
              <a:gdLst>
                <a:gd name="T0" fmla="*/ 216 w 230"/>
                <a:gd name="T1" fmla="*/ 232 h 238"/>
                <a:gd name="T2" fmla="*/ 216 w 230"/>
                <a:gd name="T3" fmla="*/ 232 h 238"/>
                <a:gd name="T4" fmla="*/ 217 w 230"/>
                <a:gd name="T5" fmla="*/ 220 h 238"/>
                <a:gd name="T6" fmla="*/ 225 w 230"/>
                <a:gd name="T7" fmla="*/ 222 h 238"/>
                <a:gd name="T8" fmla="*/ 218 w 230"/>
                <a:gd name="T9" fmla="*/ 212 h 238"/>
                <a:gd name="T10" fmla="*/ 226 w 230"/>
                <a:gd name="T11" fmla="*/ 214 h 238"/>
                <a:gd name="T12" fmla="*/ 226 w 230"/>
                <a:gd name="T13" fmla="*/ 214 h 238"/>
                <a:gd name="T14" fmla="*/ 214 w 230"/>
                <a:gd name="T15" fmla="*/ 207 h 238"/>
                <a:gd name="T16" fmla="*/ 212 w 230"/>
                <a:gd name="T17" fmla="*/ 207 h 238"/>
                <a:gd name="T18" fmla="*/ 146 w 230"/>
                <a:gd name="T19" fmla="*/ 190 h 238"/>
                <a:gd name="T20" fmla="*/ 155 w 230"/>
                <a:gd name="T21" fmla="*/ 187 h 238"/>
                <a:gd name="T22" fmla="*/ 104 w 230"/>
                <a:gd name="T23" fmla="*/ 158 h 238"/>
                <a:gd name="T24" fmla="*/ 133 w 230"/>
                <a:gd name="T25" fmla="*/ 173 h 238"/>
                <a:gd name="T26" fmla="*/ 100 w 230"/>
                <a:gd name="T27" fmla="*/ 153 h 238"/>
                <a:gd name="T28" fmla="*/ 19 w 230"/>
                <a:gd name="T29" fmla="*/ 128 h 238"/>
                <a:gd name="T30" fmla="*/ 108 w 230"/>
                <a:gd name="T31" fmla="*/ 147 h 238"/>
                <a:gd name="T32" fmla="*/ 108 w 230"/>
                <a:gd name="T33" fmla="*/ 147 h 238"/>
                <a:gd name="T34" fmla="*/ 27 w 230"/>
                <a:gd name="T35" fmla="*/ 126 h 238"/>
                <a:gd name="T36" fmla="*/ 28 w 230"/>
                <a:gd name="T37" fmla="*/ 111 h 238"/>
                <a:gd name="T38" fmla="*/ 77 w 230"/>
                <a:gd name="T39" fmla="*/ 115 h 238"/>
                <a:gd name="T40" fmla="*/ 92 w 230"/>
                <a:gd name="T41" fmla="*/ 119 h 238"/>
                <a:gd name="T42" fmla="*/ 97 w 230"/>
                <a:gd name="T43" fmla="*/ 130 h 238"/>
                <a:gd name="T44" fmla="*/ 86 w 230"/>
                <a:gd name="T45" fmla="*/ 101 h 238"/>
                <a:gd name="T46" fmla="*/ 71 w 230"/>
                <a:gd name="T47" fmla="*/ 96 h 238"/>
                <a:gd name="T48" fmla="*/ 90 w 230"/>
                <a:gd name="T49" fmla="*/ 114 h 238"/>
                <a:gd name="T50" fmla="*/ 83 w 230"/>
                <a:gd name="T51" fmla="*/ 84 h 238"/>
                <a:gd name="T52" fmla="*/ 80 w 230"/>
                <a:gd name="T53" fmla="*/ 68 h 238"/>
                <a:gd name="T54" fmla="*/ 91 w 230"/>
                <a:gd name="T55" fmla="*/ 77 h 238"/>
                <a:gd name="T56" fmla="*/ 93 w 230"/>
                <a:gd name="T57" fmla="*/ 74 h 238"/>
                <a:gd name="T58" fmla="*/ 87 w 230"/>
                <a:gd name="T59" fmla="*/ 61 h 238"/>
                <a:gd name="T60" fmla="*/ 103 w 230"/>
                <a:gd name="T61" fmla="*/ 67 h 238"/>
                <a:gd name="T62" fmla="*/ 103 w 230"/>
                <a:gd name="T63" fmla="*/ 67 h 238"/>
                <a:gd name="T64" fmla="*/ 60 w 230"/>
                <a:gd name="T65" fmla="*/ 31 h 238"/>
                <a:gd name="T66" fmla="*/ 90 w 230"/>
                <a:gd name="T67" fmla="*/ 52 h 238"/>
                <a:gd name="T68" fmla="*/ 62 w 230"/>
                <a:gd name="T69" fmla="*/ 79 h 238"/>
                <a:gd name="T70" fmla="*/ 209 w 230"/>
                <a:gd name="T71" fmla="*/ 212 h 238"/>
                <a:gd name="T72" fmla="*/ 212 w 230"/>
                <a:gd name="T73" fmla="*/ 230 h 238"/>
                <a:gd name="T74" fmla="*/ 199 w 230"/>
                <a:gd name="T75" fmla="*/ 233 h 238"/>
                <a:gd name="T76" fmla="*/ 32 w 230"/>
                <a:gd name="T77" fmla="*/ 107 h 238"/>
                <a:gd name="T78" fmla="*/ 5 w 230"/>
                <a:gd name="T79" fmla="*/ 120 h 238"/>
                <a:gd name="T80" fmla="*/ 0 w 230"/>
                <a:gd name="T81" fmla="*/ 118 h 238"/>
                <a:gd name="T82" fmla="*/ 21 w 230"/>
                <a:gd name="T83" fmla="*/ 134 h 238"/>
                <a:gd name="T84" fmla="*/ 103 w 230"/>
                <a:gd name="T85" fmla="*/ 208 h 238"/>
                <a:gd name="T86" fmla="*/ 221 w 230"/>
                <a:gd name="T87" fmla="*/ 236 h 238"/>
                <a:gd name="T88" fmla="*/ 230 w 230"/>
                <a:gd name="T89" fmla="*/ 213 h 238"/>
                <a:gd name="T90" fmla="*/ 227 w 230"/>
                <a:gd name="T91" fmla="*/ 206 h 238"/>
                <a:gd name="T92" fmla="*/ 101 w 230"/>
                <a:gd name="T93" fmla="*/ 75 h 238"/>
                <a:gd name="T94" fmla="*/ 116 w 230"/>
                <a:gd name="T95" fmla="*/ 61 h 238"/>
                <a:gd name="T96" fmla="*/ 116 w 230"/>
                <a:gd name="T97" fmla="*/ 60 h 238"/>
                <a:gd name="T98" fmla="*/ 115 w 230"/>
                <a:gd name="T99" fmla="*/ 58 h 238"/>
                <a:gd name="T100" fmla="*/ 113 w 230"/>
                <a:gd name="T101" fmla="*/ 57 h 238"/>
                <a:gd name="T102" fmla="*/ 15 w 230"/>
                <a:gd name="T103" fmla="*/ 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0" h="238">
                  <a:moveTo>
                    <a:pt x="211" y="233"/>
                  </a:moveTo>
                  <a:cubicBezTo>
                    <a:pt x="211" y="233"/>
                    <a:pt x="211" y="233"/>
                    <a:pt x="211" y="233"/>
                  </a:cubicBezTo>
                  <a:cubicBezTo>
                    <a:pt x="211" y="233"/>
                    <a:pt x="211" y="233"/>
                    <a:pt x="211" y="233"/>
                  </a:cubicBezTo>
                  <a:moveTo>
                    <a:pt x="216" y="232"/>
                  </a:moveTo>
                  <a:cubicBezTo>
                    <a:pt x="216" y="231"/>
                    <a:pt x="217" y="229"/>
                    <a:pt x="217" y="227"/>
                  </a:cubicBezTo>
                  <a:cubicBezTo>
                    <a:pt x="219" y="229"/>
                    <a:pt x="221" y="230"/>
                    <a:pt x="223" y="231"/>
                  </a:cubicBezTo>
                  <a:cubicBezTo>
                    <a:pt x="222" y="231"/>
                    <a:pt x="221" y="232"/>
                    <a:pt x="220" y="232"/>
                  </a:cubicBezTo>
                  <a:cubicBezTo>
                    <a:pt x="219" y="232"/>
                    <a:pt x="218" y="232"/>
                    <a:pt x="216" y="232"/>
                  </a:cubicBezTo>
                  <a:moveTo>
                    <a:pt x="225" y="230"/>
                  </a:moveTo>
                  <a:cubicBezTo>
                    <a:pt x="222" y="228"/>
                    <a:pt x="220" y="227"/>
                    <a:pt x="217" y="225"/>
                  </a:cubicBezTo>
                  <a:cubicBezTo>
                    <a:pt x="217" y="223"/>
                    <a:pt x="217" y="222"/>
                    <a:pt x="217" y="221"/>
                  </a:cubicBezTo>
                  <a:cubicBezTo>
                    <a:pt x="217" y="220"/>
                    <a:pt x="217" y="220"/>
                    <a:pt x="217" y="220"/>
                  </a:cubicBezTo>
                  <a:cubicBezTo>
                    <a:pt x="220" y="221"/>
                    <a:pt x="223" y="222"/>
                    <a:pt x="225" y="224"/>
                  </a:cubicBezTo>
                  <a:cubicBezTo>
                    <a:pt x="225" y="225"/>
                    <a:pt x="225" y="225"/>
                    <a:pt x="225" y="225"/>
                  </a:cubicBezTo>
                  <a:cubicBezTo>
                    <a:pt x="225" y="227"/>
                    <a:pt x="225" y="228"/>
                    <a:pt x="225" y="230"/>
                  </a:cubicBezTo>
                  <a:moveTo>
                    <a:pt x="225" y="222"/>
                  </a:moveTo>
                  <a:cubicBezTo>
                    <a:pt x="223" y="220"/>
                    <a:pt x="220" y="218"/>
                    <a:pt x="217" y="217"/>
                  </a:cubicBezTo>
                  <a:cubicBezTo>
                    <a:pt x="217" y="216"/>
                    <a:pt x="217" y="214"/>
                    <a:pt x="217" y="212"/>
                  </a:cubicBezTo>
                  <a:cubicBezTo>
                    <a:pt x="216" y="212"/>
                    <a:pt x="216" y="212"/>
                    <a:pt x="216" y="212"/>
                  </a:cubicBezTo>
                  <a:cubicBezTo>
                    <a:pt x="217" y="212"/>
                    <a:pt x="218" y="212"/>
                    <a:pt x="218" y="212"/>
                  </a:cubicBezTo>
                  <a:cubicBezTo>
                    <a:pt x="220" y="213"/>
                    <a:pt x="223" y="215"/>
                    <a:pt x="225" y="216"/>
                  </a:cubicBezTo>
                  <a:cubicBezTo>
                    <a:pt x="225" y="216"/>
                    <a:pt x="225" y="216"/>
                    <a:pt x="225" y="216"/>
                  </a:cubicBezTo>
                  <a:cubicBezTo>
                    <a:pt x="225" y="218"/>
                    <a:pt x="225" y="220"/>
                    <a:pt x="225" y="222"/>
                  </a:cubicBezTo>
                  <a:moveTo>
                    <a:pt x="226" y="214"/>
                  </a:moveTo>
                  <a:cubicBezTo>
                    <a:pt x="224" y="213"/>
                    <a:pt x="223" y="212"/>
                    <a:pt x="222" y="211"/>
                  </a:cubicBezTo>
                  <a:cubicBezTo>
                    <a:pt x="223" y="211"/>
                    <a:pt x="224" y="211"/>
                    <a:pt x="226" y="211"/>
                  </a:cubicBezTo>
                  <a:cubicBezTo>
                    <a:pt x="226" y="211"/>
                    <a:pt x="226" y="212"/>
                    <a:pt x="226" y="213"/>
                  </a:cubicBezTo>
                  <a:cubicBezTo>
                    <a:pt x="226" y="214"/>
                    <a:pt x="226" y="214"/>
                    <a:pt x="226" y="214"/>
                  </a:cubicBezTo>
                  <a:moveTo>
                    <a:pt x="209" y="207"/>
                  </a:moveTo>
                  <a:cubicBezTo>
                    <a:pt x="194" y="207"/>
                    <a:pt x="175" y="204"/>
                    <a:pt x="155" y="194"/>
                  </a:cubicBezTo>
                  <a:cubicBezTo>
                    <a:pt x="167" y="197"/>
                    <a:pt x="181" y="200"/>
                    <a:pt x="192" y="202"/>
                  </a:cubicBezTo>
                  <a:cubicBezTo>
                    <a:pt x="200" y="204"/>
                    <a:pt x="207" y="206"/>
                    <a:pt x="214" y="207"/>
                  </a:cubicBezTo>
                  <a:cubicBezTo>
                    <a:pt x="213" y="207"/>
                    <a:pt x="213" y="207"/>
                    <a:pt x="213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1" y="207"/>
                    <a:pt x="210" y="207"/>
                    <a:pt x="209" y="207"/>
                  </a:cubicBezTo>
                  <a:cubicBezTo>
                    <a:pt x="209" y="207"/>
                    <a:pt x="209" y="207"/>
                    <a:pt x="209" y="207"/>
                  </a:cubicBezTo>
                  <a:moveTo>
                    <a:pt x="177" y="197"/>
                  </a:moveTo>
                  <a:cubicBezTo>
                    <a:pt x="166" y="195"/>
                    <a:pt x="154" y="192"/>
                    <a:pt x="146" y="190"/>
                  </a:cubicBezTo>
                  <a:cubicBezTo>
                    <a:pt x="140" y="187"/>
                    <a:pt x="135" y="184"/>
                    <a:pt x="130" y="180"/>
                  </a:cubicBezTo>
                  <a:cubicBezTo>
                    <a:pt x="128" y="179"/>
                    <a:pt x="126" y="178"/>
                    <a:pt x="124" y="176"/>
                  </a:cubicBezTo>
                  <a:cubicBezTo>
                    <a:pt x="134" y="180"/>
                    <a:pt x="145" y="183"/>
                    <a:pt x="154" y="187"/>
                  </a:cubicBezTo>
                  <a:cubicBezTo>
                    <a:pt x="155" y="187"/>
                    <a:pt x="155" y="187"/>
                    <a:pt x="155" y="187"/>
                  </a:cubicBezTo>
                  <a:cubicBezTo>
                    <a:pt x="162" y="191"/>
                    <a:pt x="170" y="194"/>
                    <a:pt x="177" y="197"/>
                  </a:cubicBezTo>
                  <a:moveTo>
                    <a:pt x="144" y="181"/>
                  </a:moveTo>
                  <a:cubicBezTo>
                    <a:pt x="135" y="178"/>
                    <a:pt x="126" y="175"/>
                    <a:pt x="119" y="172"/>
                  </a:cubicBezTo>
                  <a:cubicBezTo>
                    <a:pt x="114" y="167"/>
                    <a:pt x="109" y="163"/>
                    <a:pt x="104" y="158"/>
                  </a:cubicBezTo>
                  <a:cubicBezTo>
                    <a:pt x="113" y="162"/>
                    <a:pt x="122" y="167"/>
                    <a:pt x="131" y="172"/>
                  </a:cubicBezTo>
                  <a:cubicBezTo>
                    <a:pt x="132" y="172"/>
                    <a:pt x="132" y="172"/>
                    <a:pt x="132" y="172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2" y="173"/>
                    <a:pt x="133" y="173"/>
                    <a:pt x="133" y="173"/>
                  </a:cubicBezTo>
                  <a:cubicBezTo>
                    <a:pt x="133" y="173"/>
                    <a:pt x="133" y="173"/>
                    <a:pt x="133" y="173"/>
                  </a:cubicBezTo>
                  <a:cubicBezTo>
                    <a:pt x="137" y="176"/>
                    <a:pt x="140" y="178"/>
                    <a:pt x="144" y="181"/>
                  </a:cubicBezTo>
                  <a:moveTo>
                    <a:pt x="125" y="166"/>
                  </a:moveTo>
                  <a:cubicBezTo>
                    <a:pt x="117" y="162"/>
                    <a:pt x="108" y="157"/>
                    <a:pt x="100" y="153"/>
                  </a:cubicBezTo>
                  <a:cubicBezTo>
                    <a:pt x="97" y="149"/>
                    <a:pt x="94" y="144"/>
                    <a:pt x="91" y="140"/>
                  </a:cubicBezTo>
                  <a:cubicBezTo>
                    <a:pt x="98" y="143"/>
                    <a:pt x="105" y="148"/>
                    <a:pt x="111" y="152"/>
                  </a:cubicBezTo>
                  <a:cubicBezTo>
                    <a:pt x="116" y="157"/>
                    <a:pt x="120" y="162"/>
                    <a:pt x="125" y="166"/>
                  </a:cubicBezTo>
                  <a:moveTo>
                    <a:pt x="19" y="128"/>
                  </a:moveTo>
                  <a:cubicBezTo>
                    <a:pt x="15" y="127"/>
                    <a:pt x="11" y="125"/>
                    <a:pt x="7" y="124"/>
                  </a:cubicBezTo>
                  <a:cubicBezTo>
                    <a:pt x="10" y="122"/>
                    <a:pt x="12" y="121"/>
                    <a:pt x="14" y="119"/>
                  </a:cubicBezTo>
                  <a:cubicBezTo>
                    <a:pt x="16" y="122"/>
                    <a:pt x="17" y="125"/>
                    <a:pt x="19" y="128"/>
                  </a:cubicBezTo>
                  <a:moveTo>
                    <a:pt x="108" y="147"/>
                  </a:moveTo>
                  <a:cubicBezTo>
                    <a:pt x="101" y="143"/>
                    <a:pt x="95" y="139"/>
                    <a:pt x="88" y="136"/>
                  </a:cubicBezTo>
                  <a:cubicBezTo>
                    <a:pt x="85" y="131"/>
                    <a:pt x="82" y="125"/>
                    <a:pt x="79" y="119"/>
                  </a:cubicBezTo>
                  <a:cubicBezTo>
                    <a:pt x="86" y="124"/>
                    <a:pt x="93" y="129"/>
                    <a:pt x="100" y="134"/>
                  </a:cubicBezTo>
                  <a:cubicBezTo>
                    <a:pt x="102" y="139"/>
                    <a:pt x="105" y="143"/>
                    <a:pt x="108" y="147"/>
                  </a:cubicBezTo>
                  <a:moveTo>
                    <a:pt x="22" y="128"/>
                  </a:moveTo>
                  <a:cubicBezTo>
                    <a:pt x="20" y="125"/>
                    <a:pt x="18" y="122"/>
                    <a:pt x="16" y="118"/>
                  </a:cubicBezTo>
                  <a:cubicBezTo>
                    <a:pt x="18" y="117"/>
                    <a:pt x="20" y="116"/>
                    <a:pt x="21" y="115"/>
                  </a:cubicBezTo>
                  <a:cubicBezTo>
                    <a:pt x="23" y="118"/>
                    <a:pt x="25" y="122"/>
                    <a:pt x="27" y="126"/>
                  </a:cubicBezTo>
                  <a:cubicBezTo>
                    <a:pt x="25" y="127"/>
                    <a:pt x="24" y="127"/>
                    <a:pt x="22" y="128"/>
                  </a:cubicBezTo>
                  <a:moveTo>
                    <a:pt x="28" y="124"/>
                  </a:moveTo>
                  <a:cubicBezTo>
                    <a:pt x="27" y="121"/>
                    <a:pt x="25" y="117"/>
                    <a:pt x="23" y="114"/>
                  </a:cubicBezTo>
                  <a:cubicBezTo>
                    <a:pt x="25" y="113"/>
                    <a:pt x="26" y="112"/>
                    <a:pt x="28" y="111"/>
                  </a:cubicBezTo>
                  <a:cubicBezTo>
                    <a:pt x="29" y="115"/>
                    <a:pt x="30" y="118"/>
                    <a:pt x="31" y="122"/>
                  </a:cubicBezTo>
                  <a:cubicBezTo>
                    <a:pt x="30" y="123"/>
                    <a:pt x="29" y="123"/>
                    <a:pt x="28" y="124"/>
                  </a:cubicBezTo>
                  <a:moveTo>
                    <a:pt x="97" y="130"/>
                  </a:moveTo>
                  <a:cubicBezTo>
                    <a:pt x="91" y="125"/>
                    <a:pt x="84" y="120"/>
                    <a:pt x="77" y="115"/>
                  </a:cubicBezTo>
                  <a:cubicBezTo>
                    <a:pt x="75" y="110"/>
                    <a:pt x="74" y="105"/>
                    <a:pt x="72" y="100"/>
                  </a:cubicBezTo>
                  <a:cubicBezTo>
                    <a:pt x="75" y="103"/>
                    <a:pt x="78" y="106"/>
                    <a:pt x="81" y="108"/>
                  </a:cubicBezTo>
                  <a:cubicBezTo>
                    <a:pt x="84" y="111"/>
                    <a:pt x="87" y="114"/>
                    <a:pt x="90" y="117"/>
                  </a:cubicBezTo>
                  <a:cubicBezTo>
                    <a:pt x="90" y="118"/>
                    <a:pt x="91" y="118"/>
                    <a:pt x="92" y="119"/>
                  </a:cubicBezTo>
                  <a:cubicBezTo>
                    <a:pt x="92" y="119"/>
                    <a:pt x="92" y="119"/>
                    <a:pt x="92" y="119"/>
                  </a:cubicBezTo>
                  <a:cubicBezTo>
                    <a:pt x="91" y="119"/>
                    <a:pt x="92" y="120"/>
                    <a:pt x="92" y="120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94" y="124"/>
                    <a:pt x="96" y="127"/>
                    <a:pt x="97" y="130"/>
                  </a:cubicBezTo>
                  <a:moveTo>
                    <a:pt x="86" y="101"/>
                  </a:moveTo>
                  <a:cubicBezTo>
                    <a:pt x="81" y="96"/>
                    <a:pt x="76" y="91"/>
                    <a:pt x="71" y="85"/>
                  </a:cubicBezTo>
                  <a:cubicBezTo>
                    <a:pt x="75" y="86"/>
                    <a:pt x="79" y="88"/>
                    <a:pt x="83" y="89"/>
                  </a:cubicBezTo>
                  <a:cubicBezTo>
                    <a:pt x="84" y="93"/>
                    <a:pt x="85" y="97"/>
                    <a:pt x="86" y="101"/>
                  </a:cubicBezTo>
                  <a:moveTo>
                    <a:pt x="90" y="114"/>
                  </a:moveTo>
                  <a:cubicBezTo>
                    <a:pt x="88" y="112"/>
                    <a:pt x="85" y="109"/>
                    <a:pt x="82" y="107"/>
                  </a:cubicBezTo>
                  <a:cubicBezTo>
                    <a:pt x="79" y="103"/>
                    <a:pt x="75" y="100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0" y="93"/>
                    <a:pt x="69" y="89"/>
                    <a:pt x="68" y="85"/>
                  </a:cubicBezTo>
                  <a:cubicBezTo>
                    <a:pt x="73" y="92"/>
                    <a:pt x="79" y="98"/>
                    <a:pt x="86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8"/>
                    <a:pt x="89" y="111"/>
                    <a:pt x="90" y="114"/>
                  </a:cubicBezTo>
                  <a:moveTo>
                    <a:pt x="83" y="84"/>
                  </a:moveTo>
                  <a:cubicBezTo>
                    <a:pt x="78" y="83"/>
                    <a:pt x="73" y="81"/>
                    <a:pt x="68" y="79"/>
                  </a:cubicBezTo>
                  <a:cubicBezTo>
                    <a:pt x="69" y="78"/>
                    <a:pt x="71" y="76"/>
                    <a:pt x="73" y="74"/>
                  </a:cubicBezTo>
                  <a:cubicBezTo>
                    <a:pt x="76" y="77"/>
                    <a:pt x="80" y="81"/>
                    <a:pt x="83" y="84"/>
                  </a:cubicBezTo>
                  <a:moveTo>
                    <a:pt x="85" y="83"/>
                  </a:moveTo>
                  <a:cubicBezTo>
                    <a:pt x="82" y="80"/>
                    <a:pt x="78" y="76"/>
                    <a:pt x="75" y="72"/>
                  </a:cubicBezTo>
                  <a:cubicBezTo>
                    <a:pt x="76" y="72"/>
                    <a:pt x="77" y="71"/>
                    <a:pt x="78" y="70"/>
                  </a:cubicBezTo>
                  <a:cubicBezTo>
                    <a:pt x="78" y="69"/>
                    <a:pt x="79" y="69"/>
                    <a:pt x="80" y="68"/>
                  </a:cubicBezTo>
                  <a:cubicBezTo>
                    <a:pt x="82" y="72"/>
                    <a:pt x="86" y="76"/>
                    <a:pt x="90" y="79"/>
                  </a:cubicBezTo>
                  <a:cubicBezTo>
                    <a:pt x="89" y="80"/>
                    <a:pt x="88" y="81"/>
                    <a:pt x="87" y="82"/>
                  </a:cubicBezTo>
                  <a:cubicBezTo>
                    <a:pt x="86" y="83"/>
                    <a:pt x="86" y="83"/>
                    <a:pt x="85" y="83"/>
                  </a:cubicBezTo>
                  <a:moveTo>
                    <a:pt x="91" y="77"/>
                  </a:moveTo>
                  <a:cubicBezTo>
                    <a:pt x="87" y="74"/>
                    <a:pt x="84" y="71"/>
                    <a:pt x="81" y="67"/>
                  </a:cubicBezTo>
                  <a:cubicBezTo>
                    <a:pt x="83" y="65"/>
                    <a:pt x="84" y="64"/>
                    <a:pt x="86" y="63"/>
                  </a:cubicBezTo>
                  <a:cubicBezTo>
                    <a:pt x="88" y="66"/>
                    <a:pt x="91" y="70"/>
                    <a:pt x="93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3" y="74"/>
                    <a:pt x="93" y="75"/>
                    <a:pt x="94" y="75"/>
                  </a:cubicBezTo>
                  <a:cubicBezTo>
                    <a:pt x="93" y="76"/>
                    <a:pt x="92" y="77"/>
                    <a:pt x="91" y="77"/>
                  </a:cubicBezTo>
                  <a:moveTo>
                    <a:pt x="96" y="73"/>
                  </a:moveTo>
                  <a:cubicBezTo>
                    <a:pt x="93" y="69"/>
                    <a:pt x="90" y="65"/>
                    <a:pt x="87" y="61"/>
                  </a:cubicBezTo>
                  <a:cubicBezTo>
                    <a:pt x="89" y="60"/>
                    <a:pt x="91" y="58"/>
                    <a:pt x="93" y="56"/>
                  </a:cubicBezTo>
                  <a:cubicBezTo>
                    <a:pt x="96" y="60"/>
                    <a:pt x="98" y="64"/>
                    <a:pt x="101" y="68"/>
                  </a:cubicBezTo>
                  <a:cubicBezTo>
                    <a:pt x="100" y="70"/>
                    <a:pt x="98" y="72"/>
                    <a:pt x="96" y="73"/>
                  </a:cubicBezTo>
                  <a:moveTo>
                    <a:pt x="103" y="67"/>
                  </a:moveTo>
                  <a:cubicBezTo>
                    <a:pt x="100" y="63"/>
                    <a:pt x="97" y="59"/>
                    <a:pt x="94" y="55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9" y="56"/>
                    <a:pt x="105" y="59"/>
                    <a:pt x="110" y="61"/>
                  </a:cubicBezTo>
                  <a:cubicBezTo>
                    <a:pt x="108" y="63"/>
                    <a:pt x="105" y="65"/>
                    <a:pt x="103" y="67"/>
                  </a:cubicBezTo>
                  <a:moveTo>
                    <a:pt x="60" y="31"/>
                  </a:moveTo>
                  <a:cubicBezTo>
                    <a:pt x="49" y="25"/>
                    <a:pt x="39" y="18"/>
                    <a:pt x="30" y="12"/>
                  </a:cubicBezTo>
                  <a:cubicBezTo>
                    <a:pt x="34" y="13"/>
                    <a:pt x="37" y="14"/>
                    <a:pt x="41" y="15"/>
                  </a:cubicBezTo>
                  <a:cubicBezTo>
                    <a:pt x="47" y="21"/>
                    <a:pt x="53" y="26"/>
                    <a:pt x="60" y="31"/>
                  </a:cubicBezTo>
                  <a:moveTo>
                    <a:pt x="5" y="120"/>
                  </a:moveTo>
                  <a:cubicBezTo>
                    <a:pt x="5" y="119"/>
                    <a:pt x="5" y="119"/>
                    <a:pt x="5" y="118"/>
                  </a:cubicBezTo>
                  <a:cubicBezTo>
                    <a:pt x="5" y="82"/>
                    <a:pt x="13" y="39"/>
                    <a:pt x="15" y="7"/>
                  </a:cubicBezTo>
                  <a:cubicBezTo>
                    <a:pt x="34" y="20"/>
                    <a:pt x="62" y="40"/>
                    <a:pt x="90" y="52"/>
                  </a:cubicBezTo>
                  <a:cubicBezTo>
                    <a:pt x="83" y="59"/>
                    <a:pt x="77" y="64"/>
                    <a:pt x="72" y="69"/>
                  </a:cubicBezTo>
                  <a:cubicBezTo>
                    <a:pt x="69" y="71"/>
                    <a:pt x="67" y="74"/>
                    <a:pt x="65" y="75"/>
                  </a:cubicBezTo>
                  <a:cubicBezTo>
                    <a:pt x="64" y="76"/>
                    <a:pt x="64" y="77"/>
                    <a:pt x="63" y="78"/>
                  </a:cubicBezTo>
                  <a:cubicBezTo>
                    <a:pt x="63" y="78"/>
                    <a:pt x="63" y="79"/>
                    <a:pt x="62" y="79"/>
                  </a:cubicBezTo>
                  <a:cubicBezTo>
                    <a:pt x="62" y="79"/>
                    <a:pt x="62" y="80"/>
                    <a:pt x="62" y="81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73" y="131"/>
                    <a:pt x="99" y="164"/>
                    <a:pt x="128" y="184"/>
                  </a:cubicBezTo>
                  <a:cubicBezTo>
                    <a:pt x="156" y="204"/>
                    <a:pt x="188" y="212"/>
                    <a:pt x="209" y="212"/>
                  </a:cubicBezTo>
                  <a:cubicBezTo>
                    <a:pt x="210" y="212"/>
                    <a:pt x="211" y="212"/>
                    <a:pt x="212" y="212"/>
                  </a:cubicBezTo>
                  <a:cubicBezTo>
                    <a:pt x="212" y="212"/>
                    <a:pt x="212" y="212"/>
                    <a:pt x="212" y="212"/>
                  </a:cubicBezTo>
                  <a:cubicBezTo>
                    <a:pt x="212" y="214"/>
                    <a:pt x="213" y="217"/>
                    <a:pt x="213" y="221"/>
                  </a:cubicBezTo>
                  <a:cubicBezTo>
                    <a:pt x="213" y="224"/>
                    <a:pt x="212" y="227"/>
                    <a:pt x="212" y="230"/>
                  </a:cubicBezTo>
                  <a:cubicBezTo>
                    <a:pt x="212" y="231"/>
                    <a:pt x="211" y="232"/>
                    <a:pt x="211" y="232"/>
                  </a:cubicBezTo>
                  <a:cubicBezTo>
                    <a:pt x="211" y="233"/>
                    <a:pt x="211" y="233"/>
                    <a:pt x="211" y="233"/>
                  </a:cubicBezTo>
                  <a:cubicBezTo>
                    <a:pt x="208" y="233"/>
                    <a:pt x="204" y="233"/>
                    <a:pt x="200" y="233"/>
                  </a:cubicBezTo>
                  <a:cubicBezTo>
                    <a:pt x="200" y="233"/>
                    <a:pt x="200" y="233"/>
                    <a:pt x="199" y="233"/>
                  </a:cubicBezTo>
                  <a:cubicBezTo>
                    <a:pt x="174" y="233"/>
                    <a:pt x="138" y="225"/>
                    <a:pt x="105" y="204"/>
                  </a:cubicBezTo>
                  <a:cubicBezTo>
                    <a:pt x="76" y="187"/>
                    <a:pt x="50" y="160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4" y="117"/>
                    <a:pt x="33" y="112"/>
                    <a:pt x="32" y="107"/>
                  </a:cubicBezTo>
                  <a:cubicBezTo>
                    <a:pt x="31" y="106"/>
                    <a:pt x="31" y="106"/>
                    <a:pt x="30" y="106"/>
                  </a:cubicBezTo>
                  <a:cubicBezTo>
                    <a:pt x="30" y="105"/>
                    <a:pt x="30" y="105"/>
                    <a:pt x="29" y="105"/>
                  </a:cubicBezTo>
                  <a:cubicBezTo>
                    <a:pt x="29" y="105"/>
                    <a:pt x="29" y="105"/>
                    <a:pt x="28" y="106"/>
                  </a:cubicBezTo>
                  <a:cubicBezTo>
                    <a:pt x="19" y="111"/>
                    <a:pt x="13" y="115"/>
                    <a:pt x="5" y="12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2" y="0"/>
                  </a:cubicBezTo>
                  <a:cubicBezTo>
                    <a:pt x="12" y="1"/>
                    <a:pt x="11" y="2"/>
                    <a:pt x="11" y="2"/>
                  </a:cubicBezTo>
                  <a:cubicBezTo>
                    <a:pt x="9" y="34"/>
                    <a:pt x="0" y="80"/>
                    <a:pt x="0" y="118"/>
                  </a:cubicBezTo>
                  <a:cubicBezTo>
                    <a:pt x="0" y="120"/>
                    <a:pt x="0" y="121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6"/>
                    <a:pt x="1" y="126"/>
                  </a:cubicBezTo>
                  <a:cubicBezTo>
                    <a:pt x="8" y="129"/>
                    <a:pt x="14" y="131"/>
                    <a:pt x="21" y="134"/>
                  </a:cubicBezTo>
                  <a:cubicBezTo>
                    <a:pt x="21" y="134"/>
                    <a:pt x="22" y="134"/>
                    <a:pt x="22" y="134"/>
                  </a:cubicBezTo>
                  <a:cubicBezTo>
                    <a:pt x="22" y="134"/>
                    <a:pt x="23" y="134"/>
                    <a:pt x="23" y="133"/>
                  </a:cubicBezTo>
                  <a:cubicBezTo>
                    <a:pt x="27" y="131"/>
                    <a:pt x="30" y="129"/>
                    <a:pt x="33" y="126"/>
                  </a:cubicBezTo>
                  <a:cubicBezTo>
                    <a:pt x="47" y="164"/>
                    <a:pt x="74" y="190"/>
                    <a:pt x="103" y="208"/>
                  </a:cubicBezTo>
                  <a:cubicBezTo>
                    <a:pt x="136" y="229"/>
                    <a:pt x="173" y="238"/>
                    <a:pt x="200" y="238"/>
                  </a:cubicBezTo>
                  <a:cubicBezTo>
                    <a:pt x="204" y="238"/>
                    <a:pt x="208" y="238"/>
                    <a:pt x="212" y="237"/>
                  </a:cubicBezTo>
                  <a:cubicBezTo>
                    <a:pt x="212" y="237"/>
                    <a:pt x="212" y="237"/>
                    <a:pt x="212" y="237"/>
                  </a:cubicBezTo>
                  <a:cubicBezTo>
                    <a:pt x="216" y="237"/>
                    <a:pt x="219" y="236"/>
                    <a:pt x="221" y="236"/>
                  </a:cubicBezTo>
                  <a:cubicBezTo>
                    <a:pt x="223" y="236"/>
                    <a:pt x="225" y="235"/>
                    <a:pt x="227" y="235"/>
                  </a:cubicBezTo>
                  <a:cubicBezTo>
                    <a:pt x="228" y="234"/>
                    <a:pt x="229" y="234"/>
                    <a:pt x="229" y="233"/>
                  </a:cubicBezTo>
                  <a:cubicBezTo>
                    <a:pt x="229" y="231"/>
                    <a:pt x="229" y="228"/>
                    <a:pt x="230" y="225"/>
                  </a:cubicBezTo>
                  <a:cubicBezTo>
                    <a:pt x="230" y="221"/>
                    <a:pt x="230" y="217"/>
                    <a:pt x="230" y="213"/>
                  </a:cubicBezTo>
                  <a:cubicBezTo>
                    <a:pt x="230" y="211"/>
                    <a:pt x="230" y="209"/>
                    <a:pt x="230" y="208"/>
                  </a:cubicBezTo>
                  <a:cubicBezTo>
                    <a:pt x="230" y="207"/>
                    <a:pt x="229" y="206"/>
                    <a:pt x="228" y="206"/>
                  </a:cubicBezTo>
                  <a:cubicBezTo>
                    <a:pt x="228" y="206"/>
                    <a:pt x="228" y="206"/>
                    <a:pt x="227" y="206"/>
                  </a:cubicBezTo>
                  <a:cubicBezTo>
                    <a:pt x="227" y="206"/>
                    <a:pt x="227" y="206"/>
                    <a:pt x="227" y="206"/>
                  </a:cubicBezTo>
                  <a:cubicBezTo>
                    <a:pt x="203" y="200"/>
                    <a:pt x="173" y="194"/>
                    <a:pt x="147" y="177"/>
                  </a:cubicBezTo>
                  <a:cubicBezTo>
                    <a:pt x="121" y="161"/>
                    <a:pt x="98" y="134"/>
                    <a:pt x="87" y="88"/>
                  </a:cubicBezTo>
                  <a:cubicBezTo>
                    <a:pt x="87" y="88"/>
                    <a:pt x="88" y="87"/>
                    <a:pt x="88" y="87"/>
                  </a:cubicBezTo>
                  <a:cubicBezTo>
                    <a:pt x="90" y="85"/>
                    <a:pt x="95" y="80"/>
                    <a:pt x="101" y="75"/>
                  </a:cubicBezTo>
                  <a:cubicBezTo>
                    <a:pt x="106" y="70"/>
                    <a:pt x="112" y="65"/>
                    <a:pt x="115" y="62"/>
                  </a:cubicBezTo>
                  <a:cubicBezTo>
                    <a:pt x="115" y="62"/>
                    <a:pt x="115" y="62"/>
                    <a:pt x="115" y="62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4" y="58"/>
                    <a:pt x="114" y="58"/>
                    <a:pt x="113" y="57"/>
                  </a:cubicBezTo>
                  <a:cubicBezTo>
                    <a:pt x="87" y="45"/>
                    <a:pt x="62" y="29"/>
                    <a:pt x="43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4" y="8"/>
                    <a:pt x="25" y="5"/>
                    <a:pt x="17" y="2"/>
                  </a:cubicBezTo>
                  <a:cubicBezTo>
                    <a:pt x="16" y="2"/>
                    <a:pt x="15" y="1"/>
                    <a:pt x="15" y="1"/>
                  </a:cubicBezTo>
                  <a:cubicBezTo>
                    <a:pt x="14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7" name="Freeform 879"/>
            <p:cNvSpPr>
              <a:spLocks noEditPoints="1"/>
            </p:cNvSpPr>
            <p:nvPr/>
          </p:nvSpPr>
          <p:spPr bwMode="auto">
            <a:xfrm>
              <a:off x="4044" y="1022"/>
              <a:ext cx="236" cy="239"/>
            </a:xfrm>
            <a:custGeom>
              <a:avLst/>
              <a:gdLst>
                <a:gd name="T0" fmla="*/ 37 w 100"/>
                <a:gd name="T1" fmla="*/ 97 h 101"/>
                <a:gd name="T2" fmla="*/ 7 w 100"/>
                <a:gd name="T3" fmla="*/ 88 h 101"/>
                <a:gd name="T4" fmla="*/ 4 w 100"/>
                <a:gd name="T5" fmla="*/ 67 h 101"/>
                <a:gd name="T6" fmla="*/ 6 w 100"/>
                <a:gd name="T7" fmla="*/ 33 h 101"/>
                <a:gd name="T8" fmla="*/ 13 w 100"/>
                <a:gd name="T9" fmla="*/ 20 h 101"/>
                <a:gd name="T10" fmla="*/ 45 w 100"/>
                <a:gd name="T11" fmla="*/ 16 h 101"/>
                <a:gd name="T12" fmla="*/ 75 w 100"/>
                <a:gd name="T13" fmla="*/ 19 h 101"/>
                <a:gd name="T14" fmla="*/ 40 w 100"/>
                <a:gd name="T15" fmla="*/ 48 h 101"/>
                <a:gd name="T16" fmla="*/ 31 w 100"/>
                <a:gd name="T17" fmla="*/ 31 h 101"/>
                <a:gd name="T18" fmla="*/ 20 w 100"/>
                <a:gd name="T19" fmla="*/ 43 h 101"/>
                <a:gd name="T20" fmla="*/ 20 w 100"/>
                <a:gd name="T21" fmla="*/ 46 h 101"/>
                <a:gd name="T22" fmla="*/ 45 w 100"/>
                <a:gd name="T23" fmla="*/ 83 h 101"/>
                <a:gd name="T24" fmla="*/ 87 w 100"/>
                <a:gd name="T25" fmla="*/ 27 h 101"/>
                <a:gd name="T26" fmla="*/ 89 w 100"/>
                <a:gd name="T27" fmla="*/ 48 h 101"/>
                <a:gd name="T28" fmla="*/ 85 w 100"/>
                <a:gd name="T29" fmla="*/ 83 h 101"/>
                <a:gd name="T30" fmla="*/ 66 w 100"/>
                <a:gd name="T31" fmla="*/ 96 h 101"/>
                <a:gd name="T32" fmla="*/ 46 w 100"/>
                <a:gd name="T33" fmla="*/ 66 h 101"/>
                <a:gd name="T34" fmla="*/ 88 w 100"/>
                <a:gd name="T35" fmla="*/ 7 h 101"/>
                <a:gd name="T36" fmla="*/ 94 w 100"/>
                <a:gd name="T37" fmla="*/ 15 h 101"/>
                <a:gd name="T38" fmla="*/ 24 w 100"/>
                <a:gd name="T39" fmla="*/ 45 h 101"/>
                <a:gd name="T40" fmla="*/ 37 w 100"/>
                <a:gd name="T41" fmla="*/ 49 h 101"/>
                <a:gd name="T42" fmla="*/ 46 w 100"/>
                <a:gd name="T43" fmla="*/ 66 h 101"/>
                <a:gd name="T44" fmla="*/ 87 w 100"/>
                <a:gd name="T45" fmla="*/ 3 h 101"/>
                <a:gd name="T46" fmla="*/ 56 w 100"/>
                <a:gd name="T47" fmla="*/ 12 h 101"/>
                <a:gd name="T48" fmla="*/ 22 w 100"/>
                <a:gd name="T49" fmla="*/ 14 h 101"/>
                <a:gd name="T50" fmla="*/ 4 w 100"/>
                <a:gd name="T51" fmla="*/ 23 h 101"/>
                <a:gd name="T52" fmla="*/ 0 w 100"/>
                <a:gd name="T53" fmla="*/ 67 h 101"/>
                <a:gd name="T54" fmla="*/ 4 w 100"/>
                <a:gd name="T55" fmla="*/ 90 h 101"/>
                <a:gd name="T56" fmla="*/ 37 w 100"/>
                <a:gd name="T57" fmla="*/ 101 h 101"/>
                <a:gd name="T58" fmla="*/ 67 w 100"/>
                <a:gd name="T59" fmla="*/ 100 h 101"/>
                <a:gd name="T60" fmla="*/ 88 w 100"/>
                <a:gd name="T61" fmla="*/ 85 h 101"/>
                <a:gd name="T62" fmla="*/ 93 w 100"/>
                <a:gd name="T63" fmla="*/ 48 h 101"/>
                <a:gd name="T64" fmla="*/ 93 w 100"/>
                <a:gd name="T65" fmla="*/ 32 h 101"/>
                <a:gd name="T66" fmla="*/ 90 w 100"/>
                <a:gd name="T67" fmla="*/ 25 h 101"/>
                <a:gd name="T68" fmla="*/ 100 w 100"/>
                <a:gd name="T69" fmla="*/ 14 h 101"/>
                <a:gd name="T70" fmla="*/ 93 w 100"/>
                <a:gd name="T71" fmla="*/ 9 h 101"/>
                <a:gd name="T72" fmla="*/ 89 w 100"/>
                <a:gd name="T7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101">
                  <a:moveTo>
                    <a:pt x="50" y="97"/>
                  </a:moveTo>
                  <a:cubicBezTo>
                    <a:pt x="46" y="97"/>
                    <a:pt x="41" y="97"/>
                    <a:pt x="37" y="97"/>
                  </a:cubicBezTo>
                  <a:cubicBezTo>
                    <a:pt x="32" y="97"/>
                    <a:pt x="25" y="97"/>
                    <a:pt x="20" y="95"/>
                  </a:cubicBezTo>
                  <a:cubicBezTo>
                    <a:pt x="15" y="94"/>
                    <a:pt x="10" y="92"/>
                    <a:pt x="7" y="88"/>
                  </a:cubicBezTo>
                  <a:cubicBezTo>
                    <a:pt x="4" y="84"/>
                    <a:pt x="3" y="79"/>
                    <a:pt x="3" y="73"/>
                  </a:cubicBezTo>
                  <a:cubicBezTo>
                    <a:pt x="3" y="71"/>
                    <a:pt x="4" y="69"/>
                    <a:pt x="4" y="67"/>
                  </a:cubicBezTo>
                  <a:cubicBezTo>
                    <a:pt x="4" y="62"/>
                    <a:pt x="4" y="53"/>
                    <a:pt x="5" y="45"/>
                  </a:cubicBezTo>
                  <a:cubicBezTo>
                    <a:pt x="5" y="40"/>
                    <a:pt x="5" y="36"/>
                    <a:pt x="6" y="33"/>
                  </a:cubicBezTo>
                  <a:cubicBezTo>
                    <a:pt x="6" y="29"/>
                    <a:pt x="7" y="27"/>
                    <a:pt x="8" y="25"/>
                  </a:cubicBezTo>
                  <a:cubicBezTo>
                    <a:pt x="9" y="23"/>
                    <a:pt x="10" y="22"/>
                    <a:pt x="13" y="20"/>
                  </a:cubicBezTo>
                  <a:cubicBezTo>
                    <a:pt x="17" y="19"/>
                    <a:pt x="22" y="17"/>
                    <a:pt x="28" y="17"/>
                  </a:cubicBezTo>
                  <a:cubicBezTo>
                    <a:pt x="33" y="16"/>
                    <a:pt x="39" y="16"/>
                    <a:pt x="45" y="16"/>
                  </a:cubicBezTo>
                  <a:cubicBezTo>
                    <a:pt x="50" y="16"/>
                    <a:pt x="54" y="16"/>
                    <a:pt x="56" y="16"/>
                  </a:cubicBezTo>
                  <a:cubicBezTo>
                    <a:pt x="66" y="16"/>
                    <a:pt x="70" y="17"/>
                    <a:pt x="75" y="19"/>
                  </a:cubicBezTo>
                  <a:cubicBezTo>
                    <a:pt x="66" y="30"/>
                    <a:pt x="57" y="43"/>
                    <a:pt x="46" y="60"/>
                  </a:cubicBezTo>
                  <a:cubicBezTo>
                    <a:pt x="44" y="56"/>
                    <a:pt x="42" y="52"/>
                    <a:pt x="40" y="48"/>
                  </a:cubicBezTo>
                  <a:cubicBezTo>
                    <a:pt x="37" y="42"/>
                    <a:pt x="35" y="36"/>
                    <a:pt x="33" y="33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7" y="37"/>
                    <a:pt x="24" y="40"/>
                    <a:pt x="20" y="43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5" y="52"/>
                    <a:pt x="39" y="69"/>
                    <a:pt x="44" y="80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59" y="62"/>
                    <a:pt x="73" y="44"/>
                    <a:pt x="87" y="27"/>
                  </a:cubicBezTo>
                  <a:cubicBezTo>
                    <a:pt x="88" y="28"/>
                    <a:pt x="89" y="29"/>
                    <a:pt x="89" y="32"/>
                  </a:cubicBezTo>
                  <a:cubicBezTo>
                    <a:pt x="89" y="38"/>
                    <a:pt x="89" y="43"/>
                    <a:pt x="89" y="48"/>
                  </a:cubicBezTo>
                  <a:cubicBezTo>
                    <a:pt x="89" y="56"/>
                    <a:pt x="89" y="64"/>
                    <a:pt x="88" y="74"/>
                  </a:cubicBezTo>
                  <a:cubicBezTo>
                    <a:pt x="87" y="78"/>
                    <a:pt x="86" y="81"/>
                    <a:pt x="85" y="83"/>
                  </a:cubicBezTo>
                  <a:cubicBezTo>
                    <a:pt x="84" y="85"/>
                    <a:pt x="82" y="88"/>
                    <a:pt x="79" y="90"/>
                  </a:cubicBezTo>
                  <a:cubicBezTo>
                    <a:pt x="76" y="93"/>
                    <a:pt x="71" y="95"/>
                    <a:pt x="66" y="96"/>
                  </a:cubicBezTo>
                  <a:cubicBezTo>
                    <a:pt x="61" y="97"/>
                    <a:pt x="56" y="97"/>
                    <a:pt x="50" y="97"/>
                  </a:cubicBezTo>
                  <a:moveTo>
                    <a:pt x="46" y="66"/>
                  </a:moveTo>
                  <a:cubicBezTo>
                    <a:pt x="48" y="64"/>
                    <a:pt x="48" y="64"/>
                    <a:pt x="48" y="64"/>
                  </a:cubicBezTo>
                  <a:cubicBezTo>
                    <a:pt x="64" y="40"/>
                    <a:pt x="74" y="24"/>
                    <a:pt x="88" y="7"/>
                  </a:cubicBezTo>
                  <a:cubicBezTo>
                    <a:pt x="89" y="9"/>
                    <a:pt x="89" y="10"/>
                    <a:pt x="90" y="11"/>
                  </a:cubicBezTo>
                  <a:cubicBezTo>
                    <a:pt x="91" y="12"/>
                    <a:pt x="93" y="13"/>
                    <a:pt x="94" y="15"/>
                  </a:cubicBezTo>
                  <a:cubicBezTo>
                    <a:pt x="76" y="34"/>
                    <a:pt x="60" y="54"/>
                    <a:pt x="46" y="76"/>
                  </a:cubicBezTo>
                  <a:cubicBezTo>
                    <a:pt x="40" y="65"/>
                    <a:pt x="29" y="51"/>
                    <a:pt x="24" y="45"/>
                  </a:cubicBezTo>
                  <a:cubicBezTo>
                    <a:pt x="26" y="42"/>
                    <a:pt x="29" y="40"/>
                    <a:pt x="31" y="37"/>
                  </a:cubicBezTo>
                  <a:cubicBezTo>
                    <a:pt x="33" y="40"/>
                    <a:pt x="35" y="45"/>
                    <a:pt x="37" y="49"/>
                  </a:cubicBezTo>
                  <a:cubicBezTo>
                    <a:pt x="40" y="55"/>
                    <a:pt x="42" y="60"/>
                    <a:pt x="45" y="64"/>
                  </a:cubicBezTo>
                  <a:cubicBezTo>
                    <a:pt x="46" y="66"/>
                    <a:pt x="46" y="66"/>
                    <a:pt x="46" y="66"/>
                  </a:cubicBezTo>
                  <a:moveTo>
                    <a:pt x="89" y="0"/>
                  </a:moveTo>
                  <a:cubicBezTo>
                    <a:pt x="87" y="3"/>
                    <a:pt x="87" y="3"/>
                    <a:pt x="87" y="3"/>
                  </a:cubicBezTo>
                  <a:cubicBezTo>
                    <a:pt x="83" y="7"/>
                    <a:pt x="80" y="11"/>
                    <a:pt x="77" y="16"/>
                  </a:cubicBezTo>
                  <a:cubicBezTo>
                    <a:pt x="72" y="14"/>
                    <a:pt x="67" y="13"/>
                    <a:pt x="56" y="12"/>
                  </a:cubicBezTo>
                  <a:cubicBezTo>
                    <a:pt x="54" y="12"/>
                    <a:pt x="50" y="12"/>
                    <a:pt x="45" y="12"/>
                  </a:cubicBezTo>
                  <a:cubicBezTo>
                    <a:pt x="38" y="12"/>
                    <a:pt x="29" y="12"/>
                    <a:pt x="22" y="14"/>
                  </a:cubicBezTo>
                  <a:cubicBezTo>
                    <a:pt x="18" y="15"/>
                    <a:pt x="14" y="16"/>
                    <a:pt x="11" y="17"/>
                  </a:cubicBezTo>
                  <a:cubicBezTo>
                    <a:pt x="8" y="19"/>
                    <a:pt x="6" y="21"/>
                    <a:pt x="4" y="23"/>
                  </a:cubicBezTo>
                  <a:cubicBezTo>
                    <a:pt x="3" y="26"/>
                    <a:pt x="3" y="29"/>
                    <a:pt x="2" y="32"/>
                  </a:cubicBezTo>
                  <a:cubicBezTo>
                    <a:pt x="1" y="43"/>
                    <a:pt x="1" y="60"/>
                    <a:pt x="0" y="67"/>
                  </a:cubicBezTo>
                  <a:cubicBezTo>
                    <a:pt x="0" y="69"/>
                    <a:pt x="0" y="71"/>
                    <a:pt x="0" y="73"/>
                  </a:cubicBezTo>
                  <a:cubicBezTo>
                    <a:pt x="0" y="79"/>
                    <a:pt x="1" y="85"/>
                    <a:pt x="4" y="90"/>
                  </a:cubicBezTo>
                  <a:cubicBezTo>
                    <a:pt x="8" y="95"/>
                    <a:pt x="13" y="97"/>
                    <a:pt x="19" y="99"/>
                  </a:cubicBezTo>
                  <a:cubicBezTo>
                    <a:pt x="25" y="100"/>
                    <a:pt x="31" y="101"/>
                    <a:pt x="37" y="101"/>
                  </a:cubicBezTo>
                  <a:cubicBezTo>
                    <a:pt x="41" y="101"/>
                    <a:pt x="46" y="101"/>
                    <a:pt x="50" y="101"/>
                  </a:cubicBezTo>
                  <a:cubicBezTo>
                    <a:pt x="56" y="101"/>
                    <a:pt x="62" y="101"/>
                    <a:pt x="67" y="100"/>
                  </a:cubicBezTo>
                  <a:cubicBezTo>
                    <a:pt x="72" y="99"/>
                    <a:pt x="77" y="97"/>
                    <a:pt x="81" y="93"/>
                  </a:cubicBezTo>
                  <a:cubicBezTo>
                    <a:pt x="85" y="90"/>
                    <a:pt x="87" y="88"/>
                    <a:pt x="88" y="85"/>
                  </a:cubicBezTo>
                  <a:cubicBezTo>
                    <a:pt x="90" y="82"/>
                    <a:pt x="90" y="79"/>
                    <a:pt x="91" y="75"/>
                  </a:cubicBezTo>
                  <a:cubicBezTo>
                    <a:pt x="93" y="65"/>
                    <a:pt x="93" y="56"/>
                    <a:pt x="93" y="48"/>
                  </a:cubicBezTo>
                  <a:cubicBezTo>
                    <a:pt x="93" y="43"/>
                    <a:pt x="93" y="38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2" y="28"/>
                    <a:pt x="91" y="26"/>
                    <a:pt x="90" y="25"/>
                  </a:cubicBezTo>
                  <a:cubicBezTo>
                    <a:pt x="93" y="22"/>
                    <a:pt x="95" y="19"/>
                    <a:pt x="98" y="16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6" y="11"/>
                    <a:pt x="94" y="10"/>
                    <a:pt x="93" y="9"/>
                  </a:cubicBezTo>
                  <a:cubicBezTo>
                    <a:pt x="92" y="7"/>
                    <a:pt x="91" y="6"/>
                    <a:pt x="90" y="3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8" name="Freeform 880"/>
            <p:cNvSpPr>
              <a:spLocks/>
            </p:cNvSpPr>
            <p:nvPr/>
          </p:nvSpPr>
          <p:spPr bwMode="auto">
            <a:xfrm>
              <a:off x="2879" y="16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9" name="Freeform 881"/>
            <p:cNvSpPr>
              <a:spLocks/>
            </p:cNvSpPr>
            <p:nvPr/>
          </p:nvSpPr>
          <p:spPr bwMode="auto">
            <a:xfrm>
              <a:off x="2879" y="16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0" name="Freeform 882"/>
            <p:cNvSpPr>
              <a:spLocks/>
            </p:cNvSpPr>
            <p:nvPr/>
          </p:nvSpPr>
          <p:spPr bwMode="auto">
            <a:xfrm>
              <a:off x="2749" y="17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1" name="Freeform 883"/>
            <p:cNvSpPr>
              <a:spLocks/>
            </p:cNvSpPr>
            <p:nvPr/>
          </p:nvSpPr>
          <p:spPr bwMode="auto">
            <a:xfrm>
              <a:off x="2749" y="17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2" name="Freeform 884"/>
            <p:cNvSpPr>
              <a:spLocks noEditPoints="1"/>
            </p:cNvSpPr>
            <p:nvPr/>
          </p:nvSpPr>
          <p:spPr bwMode="auto">
            <a:xfrm>
              <a:off x="2803" y="724"/>
              <a:ext cx="277" cy="433"/>
            </a:xfrm>
            <a:custGeom>
              <a:avLst/>
              <a:gdLst>
                <a:gd name="T0" fmla="*/ 78 w 117"/>
                <a:gd name="T1" fmla="*/ 178 h 183"/>
                <a:gd name="T2" fmla="*/ 91 w 117"/>
                <a:gd name="T3" fmla="*/ 179 h 183"/>
                <a:gd name="T4" fmla="*/ 86 w 117"/>
                <a:gd name="T5" fmla="*/ 178 h 183"/>
                <a:gd name="T6" fmla="*/ 94 w 117"/>
                <a:gd name="T7" fmla="*/ 179 h 183"/>
                <a:gd name="T8" fmla="*/ 64 w 117"/>
                <a:gd name="T9" fmla="*/ 174 h 183"/>
                <a:gd name="T10" fmla="*/ 100 w 117"/>
                <a:gd name="T11" fmla="*/ 178 h 183"/>
                <a:gd name="T12" fmla="*/ 106 w 117"/>
                <a:gd name="T13" fmla="*/ 175 h 183"/>
                <a:gd name="T14" fmla="*/ 57 w 117"/>
                <a:gd name="T15" fmla="*/ 172 h 183"/>
                <a:gd name="T16" fmla="*/ 11 w 117"/>
                <a:gd name="T17" fmla="*/ 167 h 183"/>
                <a:gd name="T18" fmla="*/ 47 w 117"/>
                <a:gd name="T19" fmla="*/ 169 h 183"/>
                <a:gd name="T20" fmla="*/ 18 w 117"/>
                <a:gd name="T21" fmla="*/ 164 h 183"/>
                <a:gd name="T22" fmla="*/ 41 w 117"/>
                <a:gd name="T23" fmla="*/ 157 h 183"/>
                <a:gd name="T24" fmla="*/ 32 w 117"/>
                <a:gd name="T25" fmla="*/ 157 h 183"/>
                <a:gd name="T26" fmla="*/ 35 w 117"/>
                <a:gd name="T27" fmla="*/ 157 h 183"/>
                <a:gd name="T28" fmla="*/ 12 w 117"/>
                <a:gd name="T29" fmla="*/ 151 h 183"/>
                <a:gd name="T30" fmla="*/ 5 w 117"/>
                <a:gd name="T31" fmla="*/ 154 h 183"/>
                <a:gd name="T32" fmla="*/ 6 w 117"/>
                <a:gd name="T33" fmla="*/ 142 h 183"/>
                <a:gd name="T34" fmla="*/ 86 w 117"/>
                <a:gd name="T35" fmla="*/ 103 h 183"/>
                <a:gd name="T36" fmla="*/ 73 w 117"/>
                <a:gd name="T37" fmla="*/ 112 h 183"/>
                <a:gd name="T38" fmla="*/ 66 w 117"/>
                <a:gd name="T39" fmla="*/ 102 h 183"/>
                <a:gd name="T40" fmla="*/ 12 w 117"/>
                <a:gd name="T41" fmla="*/ 103 h 183"/>
                <a:gd name="T42" fmla="*/ 10 w 117"/>
                <a:gd name="T43" fmla="*/ 111 h 183"/>
                <a:gd name="T44" fmla="*/ 19 w 117"/>
                <a:gd name="T45" fmla="*/ 102 h 183"/>
                <a:gd name="T46" fmla="*/ 30 w 117"/>
                <a:gd name="T47" fmla="*/ 101 h 183"/>
                <a:gd name="T48" fmla="*/ 102 w 117"/>
                <a:gd name="T49" fmla="*/ 56 h 183"/>
                <a:gd name="T50" fmla="*/ 84 w 117"/>
                <a:gd name="T51" fmla="*/ 53 h 183"/>
                <a:gd name="T52" fmla="*/ 80 w 117"/>
                <a:gd name="T53" fmla="*/ 63 h 183"/>
                <a:gd name="T54" fmla="*/ 89 w 117"/>
                <a:gd name="T55" fmla="*/ 60 h 183"/>
                <a:gd name="T56" fmla="*/ 76 w 117"/>
                <a:gd name="T57" fmla="*/ 52 h 183"/>
                <a:gd name="T58" fmla="*/ 103 w 117"/>
                <a:gd name="T59" fmla="*/ 52 h 183"/>
                <a:gd name="T60" fmla="*/ 97 w 117"/>
                <a:gd name="T61" fmla="*/ 49 h 183"/>
                <a:gd name="T62" fmla="*/ 72 w 117"/>
                <a:gd name="T63" fmla="*/ 48 h 183"/>
                <a:gd name="T64" fmla="*/ 53 w 117"/>
                <a:gd name="T65" fmla="*/ 46 h 183"/>
                <a:gd name="T66" fmla="*/ 73 w 117"/>
                <a:gd name="T67" fmla="*/ 37 h 183"/>
                <a:gd name="T68" fmla="*/ 54 w 117"/>
                <a:gd name="T69" fmla="*/ 50 h 183"/>
                <a:gd name="T70" fmla="*/ 66 w 117"/>
                <a:gd name="T71" fmla="*/ 36 h 183"/>
                <a:gd name="T72" fmla="*/ 65 w 117"/>
                <a:gd name="T73" fmla="*/ 46 h 183"/>
                <a:gd name="T74" fmla="*/ 30 w 117"/>
                <a:gd name="T75" fmla="*/ 79 h 183"/>
                <a:gd name="T76" fmla="*/ 62 w 117"/>
                <a:gd name="T77" fmla="*/ 4 h 183"/>
                <a:gd name="T78" fmla="*/ 75 w 117"/>
                <a:gd name="T79" fmla="*/ 33 h 183"/>
                <a:gd name="T80" fmla="*/ 49 w 117"/>
                <a:gd name="T81" fmla="*/ 54 h 183"/>
                <a:gd name="T82" fmla="*/ 57 w 117"/>
                <a:gd name="T83" fmla="*/ 81 h 183"/>
                <a:gd name="T84" fmla="*/ 58 w 117"/>
                <a:gd name="T85" fmla="*/ 98 h 183"/>
                <a:gd name="T86" fmla="*/ 54 w 117"/>
                <a:gd name="T87" fmla="*/ 114 h 183"/>
                <a:gd name="T88" fmla="*/ 83 w 117"/>
                <a:gd name="T89" fmla="*/ 142 h 183"/>
                <a:gd name="T90" fmla="*/ 34 w 117"/>
                <a:gd name="T91" fmla="*/ 153 h 183"/>
                <a:gd name="T92" fmla="*/ 25 w 117"/>
                <a:gd name="T93" fmla="*/ 120 h 183"/>
                <a:gd name="T94" fmla="*/ 33 w 117"/>
                <a:gd name="T95" fmla="*/ 98 h 183"/>
                <a:gd name="T96" fmla="*/ 32 w 117"/>
                <a:gd name="T97" fmla="*/ 97 h 183"/>
                <a:gd name="T98" fmla="*/ 22 w 117"/>
                <a:gd name="T99" fmla="*/ 32 h 183"/>
                <a:gd name="T100" fmla="*/ 7 w 117"/>
                <a:gd name="T101" fmla="*/ 115 h 183"/>
                <a:gd name="T102" fmla="*/ 10 w 117"/>
                <a:gd name="T103" fmla="*/ 117 h 183"/>
                <a:gd name="T104" fmla="*/ 4 w 117"/>
                <a:gd name="T105" fmla="*/ 132 h 183"/>
                <a:gd name="T106" fmla="*/ 8 w 117"/>
                <a:gd name="T107" fmla="*/ 170 h 183"/>
                <a:gd name="T108" fmla="*/ 36 w 117"/>
                <a:gd name="T109" fmla="*/ 173 h 183"/>
                <a:gd name="T110" fmla="*/ 111 w 117"/>
                <a:gd name="T111" fmla="*/ 180 h 183"/>
                <a:gd name="T112" fmla="*/ 111 w 117"/>
                <a:gd name="T113" fmla="*/ 136 h 183"/>
                <a:gd name="T114" fmla="*/ 50 w 117"/>
                <a:gd name="T115" fmla="*/ 130 h 183"/>
                <a:gd name="T116" fmla="*/ 87 w 117"/>
                <a:gd name="T117" fmla="*/ 116 h 183"/>
                <a:gd name="T118" fmla="*/ 90 w 117"/>
                <a:gd name="T119" fmla="*/ 95 h 183"/>
                <a:gd name="T120" fmla="*/ 55 w 117"/>
                <a:gd name="T121" fmla="*/ 64 h 183"/>
                <a:gd name="T122" fmla="*/ 73 w 117"/>
                <a:gd name="T123" fmla="*/ 60 h 183"/>
                <a:gd name="T124" fmla="*/ 104 w 117"/>
                <a:gd name="T125" fmla="*/ 5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7" h="183">
                  <a:moveTo>
                    <a:pt x="78" y="178"/>
                  </a:moveTo>
                  <a:cubicBezTo>
                    <a:pt x="77" y="178"/>
                    <a:pt x="75" y="177"/>
                    <a:pt x="74" y="177"/>
                  </a:cubicBezTo>
                  <a:cubicBezTo>
                    <a:pt x="75" y="173"/>
                    <a:pt x="77" y="170"/>
                    <a:pt x="79" y="166"/>
                  </a:cubicBezTo>
                  <a:cubicBezTo>
                    <a:pt x="79" y="165"/>
                    <a:pt x="79" y="165"/>
                    <a:pt x="79" y="165"/>
                  </a:cubicBezTo>
                  <a:cubicBezTo>
                    <a:pt x="79" y="165"/>
                    <a:pt x="79" y="165"/>
                    <a:pt x="79" y="165"/>
                  </a:cubicBezTo>
                  <a:cubicBezTo>
                    <a:pt x="81" y="165"/>
                    <a:pt x="82" y="166"/>
                    <a:pt x="84" y="166"/>
                  </a:cubicBezTo>
                  <a:cubicBezTo>
                    <a:pt x="82" y="170"/>
                    <a:pt x="80" y="174"/>
                    <a:pt x="78" y="178"/>
                  </a:cubicBezTo>
                  <a:moveTo>
                    <a:pt x="86" y="178"/>
                  </a:moveTo>
                  <a:cubicBezTo>
                    <a:pt x="87" y="178"/>
                    <a:pt x="87" y="178"/>
                    <a:pt x="87" y="178"/>
                  </a:cubicBezTo>
                  <a:cubicBezTo>
                    <a:pt x="89" y="174"/>
                    <a:pt x="92" y="170"/>
                    <a:pt x="94" y="166"/>
                  </a:cubicBezTo>
                  <a:cubicBezTo>
                    <a:pt x="94" y="165"/>
                    <a:pt x="94" y="165"/>
                    <a:pt x="94" y="165"/>
                  </a:cubicBezTo>
                  <a:cubicBezTo>
                    <a:pt x="96" y="165"/>
                    <a:pt x="97" y="165"/>
                    <a:pt x="98" y="165"/>
                  </a:cubicBezTo>
                  <a:cubicBezTo>
                    <a:pt x="96" y="169"/>
                    <a:pt x="94" y="174"/>
                    <a:pt x="91" y="179"/>
                  </a:cubicBezTo>
                  <a:cubicBezTo>
                    <a:pt x="91" y="179"/>
                    <a:pt x="91" y="179"/>
                    <a:pt x="91" y="179"/>
                  </a:cubicBezTo>
                  <a:cubicBezTo>
                    <a:pt x="87" y="179"/>
                    <a:pt x="84" y="179"/>
                    <a:pt x="80" y="178"/>
                  </a:cubicBezTo>
                  <a:cubicBezTo>
                    <a:pt x="82" y="174"/>
                    <a:pt x="84" y="170"/>
                    <a:pt x="86" y="166"/>
                  </a:cubicBezTo>
                  <a:cubicBezTo>
                    <a:pt x="86" y="166"/>
                    <a:pt x="87" y="166"/>
                    <a:pt x="87" y="166"/>
                  </a:cubicBezTo>
                  <a:cubicBezTo>
                    <a:pt x="89" y="166"/>
                    <a:pt x="90" y="166"/>
                    <a:pt x="92" y="166"/>
                  </a:cubicBezTo>
                  <a:cubicBezTo>
                    <a:pt x="90" y="169"/>
                    <a:pt x="88" y="173"/>
                    <a:pt x="86" y="177"/>
                  </a:cubicBezTo>
                  <a:cubicBezTo>
                    <a:pt x="85" y="178"/>
                    <a:pt x="86" y="178"/>
                    <a:pt x="86" y="178"/>
                  </a:cubicBezTo>
                  <a:cubicBezTo>
                    <a:pt x="86" y="178"/>
                    <a:pt x="86" y="178"/>
                    <a:pt x="86" y="178"/>
                  </a:cubicBezTo>
                  <a:moveTo>
                    <a:pt x="72" y="176"/>
                  </a:moveTo>
                  <a:cubicBezTo>
                    <a:pt x="70" y="176"/>
                    <a:pt x="68" y="175"/>
                    <a:pt x="65" y="175"/>
                  </a:cubicBezTo>
                  <a:cubicBezTo>
                    <a:pt x="68" y="171"/>
                    <a:pt x="70" y="168"/>
                    <a:pt x="73" y="164"/>
                  </a:cubicBezTo>
                  <a:cubicBezTo>
                    <a:pt x="73" y="164"/>
                    <a:pt x="73" y="164"/>
                    <a:pt x="73" y="164"/>
                  </a:cubicBezTo>
                  <a:cubicBezTo>
                    <a:pt x="74" y="164"/>
                    <a:pt x="76" y="165"/>
                    <a:pt x="77" y="165"/>
                  </a:cubicBezTo>
                  <a:cubicBezTo>
                    <a:pt x="75" y="169"/>
                    <a:pt x="74" y="173"/>
                    <a:pt x="72" y="176"/>
                  </a:cubicBezTo>
                  <a:moveTo>
                    <a:pt x="94" y="179"/>
                  </a:moveTo>
                  <a:cubicBezTo>
                    <a:pt x="96" y="174"/>
                    <a:pt x="98" y="169"/>
                    <a:pt x="101" y="164"/>
                  </a:cubicBezTo>
                  <a:cubicBezTo>
                    <a:pt x="102" y="164"/>
                    <a:pt x="104" y="164"/>
                    <a:pt x="105" y="163"/>
                  </a:cubicBezTo>
                  <a:cubicBezTo>
                    <a:pt x="103" y="168"/>
                    <a:pt x="101" y="172"/>
                    <a:pt x="99" y="177"/>
                  </a:cubicBezTo>
                  <a:cubicBezTo>
                    <a:pt x="98" y="178"/>
                    <a:pt x="99" y="178"/>
                    <a:pt x="99" y="178"/>
                  </a:cubicBezTo>
                  <a:cubicBezTo>
                    <a:pt x="100" y="178"/>
                    <a:pt x="100" y="178"/>
                    <a:pt x="100" y="178"/>
                  </a:cubicBezTo>
                  <a:cubicBezTo>
                    <a:pt x="98" y="179"/>
                    <a:pt x="96" y="179"/>
                    <a:pt x="94" y="179"/>
                  </a:cubicBezTo>
                  <a:moveTo>
                    <a:pt x="64" y="174"/>
                  </a:moveTo>
                  <a:cubicBezTo>
                    <a:pt x="62" y="173"/>
                    <a:pt x="61" y="173"/>
                    <a:pt x="59" y="172"/>
                  </a:cubicBezTo>
                  <a:cubicBezTo>
                    <a:pt x="61" y="169"/>
                    <a:pt x="63" y="165"/>
                    <a:pt x="65" y="162"/>
                  </a:cubicBezTo>
                  <a:cubicBezTo>
                    <a:pt x="66" y="162"/>
                    <a:pt x="66" y="163"/>
                    <a:pt x="67" y="163"/>
                  </a:cubicBezTo>
                  <a:cubicBezTo>
                    <a:pt x="68" y="163"/>
                    <a:pt x="69" y="163"/>
                    <a:pt x="71" y="164"/>
                  </a:cubicBezTo>
                  <a:cubicBezTo>
                    <a:pt x="68" y="167"/>
                    <a:pt x="66" y="170"/>
                    <a:pt x="64" y="174"/>
                  </a:cubicBezTo>
                  <a:moveTo>
                    <a:pt x="100" y="178"/>
                  </a:moveTo>
                  <a:cubicBezTo>
                    <a:pt x="100" y="178"/>
                    <a:pt x="100" y="178"/>
                    <a:pt x="100" y="178"/>
                  </a:cubicBezTo>
                  <a:cubicBezTo>
                    <a:pt x="103" y="173"/>
                    <a:pt x="105" y="167"/>
                    <a:pt x="108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0" y="162"/>
                    <a:pt x="111" y="161"/>
                    <a:pt x="113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0" y="166"/>
                    <a:pt x="108" y="171"/>
                    <a:pt x="106" y="175"/>
                  </a:cubicBezTo>
                  <a:cubicBezTo>
                    <a:pt x="105" y="176"/>
                    <a:pt x="106" y="176"/>
                    <a:pt x="106" y="177"/>
                  </a:cubicBezTo>
                  <a:cubicBezTo>
                    <a:pt x="106" y="177"/>
                    <a:pt x="106" y="177"/>
                    <a:pt x="107" y="177"/>
                  </a:cubicBezTo>
                  <a:cubicBezTo>
                    <a:pt x="107" y="177"/>
                    <a:pt x="107" y="176"/>
                    <a:pt x="107" y="176"/>
                  </a:cubicBezTo>
                  <a:cubicBezTo>
                    <a:pt x="109" y="174"/>
                    <a:pt x="110" y="171"/>
                    <a:pt x="111" y="169"/>
                  </a:cubicBezTo>
                  <a:cubicBezTo>
                    <a:pt x="110" y="171"/>
                    <a:pt x="110" y="173"/>
                    <a:pt x="109" y="176"/>
                  </a:cubicBezTo>
                  <a:cubicBezTo>
                    <a:pt x="106" y="177"/>
                    <a:pt x="103" y="178"/>
                    <a:pt x="100" y="178"/>
                  </a:cubicBezTo>
                  <a:moveTo>
                    <a:pt x="57" y="172"/>
                  </a:moveTo>
                  <a:cubicBezTo>
                    <a:pt x="55" y="171"/>
                    <a:pt x="52" y="170"/>
                    <a:pt x="50" y="170"/>
                  </a:cubicBezTo>
                  <a:cubicBezTo>
                    <a:pt x="51" y="166"/>
                    <a:pt x="53" y="163"/>
                    <a:pt x="55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58" y="160"/>
                    <a:pt x="60" y="161"/>
                    <a:pt x="63" y="162"/>
                  </a:cubicBezTo>
                  <a:cubicBezTo>
                    <a:pt x="61" y="165"/>
                    <a:pt x="59" y="168"/>
                    <a:pt x="57" y="172"/>
                  </a:cubicBezTo>
                  <a:moveTo>
                    <a:pt x="13" y="172"/>
                  </a:moveTo>
                  <a:cubicBezTo>
                    <a:pt x="13" y="170"/>
                    <a:pt x="12" y="169"/>
                    <a:pt x="11" y="167"/>
                  </a:cubicBezTo>
                  <a:cubicBezTo>
                    <a:pt x="11" y="167"/>
                    <a:pt x="10" y="167"/>
                    <a:pt x="10" y="166"/>
                  </a:cubicBezTo>
                  <a:cubicBezTo>
                    <a:pt x="11" y="163"/>
                    <a:pt x="13" y="161"/>
                    <a:pt x="14" y="160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4" y="164"/>
                    <a:pt x="14" y="167"/>
                    <a:pt x="13" y="172"/>
                  </a:cubicBezTo>
                  <a:moveTo>
                    <a:pt x="48" y="169"/>
                  </a:moveTo>
                  <a:cubicBezTo>
                    <a:pt x="47" y="169"/>
                    <a:pt x="47" y="169"/>
                    <a:pt x="47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6" y="169"/>
                    <a:pt x="45" y="169"/>
                    <a:pt x="44" y="169"/>
                  </a:cubicBezTo>
                  <a:cubicBezTo>
                    <a:pt x="45" y="165"/>
                    <a:pt x="47" y="162"/>
                    <a:pt x="50" y="159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51" y="159"/>
                    <a:pt x="52" y="159"/>
                    <a:pt x="53" y="159"/>
                  </a:cubicBezTo>
                  <a:cubicBezTo>
                    <a:pt x="51" y="162"/>
                    <a:pt x="50" y="166"/>
                    <a:pt x="48" y="169"/>
                  </a:cubicBezTo>
                  <a:moveTo>
                    <a:pt x="17" y="174"/>
                  </a:moveTo>
                  <a:cubicBezTo>
                    <a:pt x="18" y="170"/>
                    <a:pt x="18" y="167"/>
                    <a:pt x="18" y="164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21" y="162"/>
                    <a:pt x="21" y="160"/>
                    <a:pt x="23" y="159"/>
                  </a:cubicBezTo>
                  <a:cubicBezTo>
                    <a:pt x="24" y="159"/>
                    <a:pt x="25" y="158"/>
                    <a:pt x="25" y="158"/>
                  </a:cubicBezTo>
                  <a:cubicBezTo>
                    <a:pt x="23" y="163"/>
                    <a:pt x="20" y="168"/>
                    <a:pt x="17" y="174"/>
                  </a:cubicBezTo>
                  <a:moveTo>
                    <a:pt x="35" y="169"/>
                  </a:moveTo>
                  <a:cubicBezTo>
                    <a:pt x="36" y="169"/>
                    <a:pt x="36" y="169"/>
                    <a:pt x="36" y="169"/>
                  </a:cubicBezTo>
                  <a:cubicBezTo>
                    <a:pt x="37" y="165"/>
                    <a:pt x="39" y="161"/>
                    <a:pt x="41" y="157"/>
                  </a:cubicBezTo>
                  <a:cubicBezTo>
                    <a:pt x="43" y="157"/>
                    <a:pt x="45" y="158"/>
                    <a:pt x="48" y="158"/>
                  </a:cubicBezTo>
                  <a:cubicBezTo>
                    <a:pt x="45" y="161"/>
                    <a:pt x="43" y="165"/>
                    <a:pt x="42" y="169"/>
                  </a:cubicBezTo>
                  <a:cubicBezTo>
                    <a:pt x="40" y="169"/>
                    <a:pt x="37" y="169"/>
                    <a:pt x="35" y="169"/>
                  </a:cubicBezTo>
                  <a:cubicBezTo>
                    <a:pt x="35" y="169"/>
                    <a:pt x="35" y="169"/>
                    <a:pt x="35" y="169"/>
                  </a:cubicBezTo>
                  <a:moveTo>
                    <a:pt x="20" y="173"/>
                  </a:moveTo>
                  <a:cubicBezTo>
                    <a:pt x="22" y="168"/>
                    <a:pt x="25" y="163"/>
                    <a:pt x="28" y="157"/>
                  </a:cubicBezTo>
                  <a:cubicBezTo>
                    <a:pt x="29" y="157"/>
                    <a:pt x="31" y="157"/>
                    <a:pt x="32" y="157"/>
                  </a:cubicBezTo>
                  <a:cubicBezTo>
                    <a:pt x="30" y="161"/>
                    <a:pt x="28" y="166"/>
                    <a:pt x="26" y="170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5" y="171"/>
                    <a:pt x="25" y="171"/>
                    <a:pt x="24" y="171"/>
                  </a:cubicBezTo>
                  <a:cubicBezTo>
                    <a:pt x="22" y="172"/>
                    <a:pt x="21" y="172"/>
                    <a:pt x="20" y="173"/>
                  </a:cubicBezTo>
                  <a:moveTo>
                    <a:pt x="28" y="170"/>
                  </a:moveTo>
                  <a:cubicBezTo>
                    <a:pt x="30" y="166"/>
                    <a:pt x="32" y="161"/>
                    <a:pt x="35" y="157"/>
                  </a:cubicBezTo>
                  <a:cubicBezTo>
                    <a:pt x="36" y="157"/>
                    <a:pt x="37" y="157"/>
                    <a:pt x="39" y="157"/>
                  </a:cubicBezTo>
                  <a:cubicBezTo>
                    <a:pt x="37" y="161"/>
                    <a:pt x="36" y="164"/>
                    <a:pt x="34" y="168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2" y="170"/>
                    <a:pt x="30" y="170"/>
                    <a:pt x="28" y="170"/>
                  </a:cubicBezTo>
                  <a:moveTo>
                    <a:pt x="9" y="164"/>
                  </a:moveTo>
                  <a:cubicBezTo>
                    <a:pt x="8" y="163"/>
                    <a:pt x="7" y="162"/>
                    <a:pt x="7" y="160"/>
                  </a:cubicBezTo>
                  <a:cubicBezTo>
                    <a:pt x="8" y="157"/>
                    <a:pt x="10" y="154"/>
                    <a:pt x="12" y="151"/>
                  </a:cubicBezTo>
                  <a:cubicBezTo>
                    <a:pt x="13" y="153"/>
                    <a:pt x="14" y="154"/>
                    <a:pt x="14" y="156"/>
                  </a:cubicBezTo>
                  <a:cubicBezTo>
                    <a:pt x="13" y="157"/>
                    <a:pt x="11" y="160"/>
                    <a:pt x="9" y="164"/>
                  </a:cubicBezTo>
                  <a:moveTo>
                    <a:pt x="6" y="158"/>
                  </a:moveTo>
                  <a:cubicBezTo>
                    <a:pt x="6" y="158"/>
                    <a:pt x="6" y="158"/>
                    <a:pt x="6" y="158"/>
                  </a:cubicBezTo>
                  <a:cubicBezTo>
                    <a:pt x="5" y="157"/>
                    <a:pt x="5" y="156"/>
                    <a:pt x="5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6" y="152"/>
                    <a:pt x="8" y="149"/>
                    <a:pt x="9" y="147"/>
                  </a:cubicBezTo>
                  <a:cubicBezTo>
                    <a:pt x="10" y="148"/>
                    <a:pt x="10" y="149"/>
                    <a:pt x="11" y="149"/>
                  </a:cubicBezTo>
                  <a:cubicBezTo>
                    <a:pt x="9" y="152"/>
                    <a:pt x="7" y="155"/>
                    <a:pt x="6" y="158"/>
                  </a:cubicBezTo>
                  <a:moveTo>
                    <a:pt x="4" y="152"/>
                  </a:moveTo>
                  <a:cubicBezTo>
                    <a:pt x="4" y="152"/>
                    <a:pt x="4" y="152"/>
                    <a:pt x="4" y="152"/>
                  </a:cubicBezTo>
                  <a:cubicBezTo>
                    <a:pt x="4" y="150"/>
                    <a:pt x="4" y="148"/>
                    <a:pt x="5" y="146"/>
                  </a:cubicBezTo>
                  <a:cubicBezTo>
                    <a:pt x="5" y="144"/>
                    <a:pt x="5" y="143"/>
                    <a:pt x="6" y="142"/>
                  </a:cubicBezTo>
                  <a:cubicBezTo>
                    <a:pt x="6" y="143"/>
                    <a:pt x="7" y="144"/>
                    <a:pt x="8" y="145"/>
                  </a:cubicBezTo>
                  <a:cubicBezTo>
                    <a:pt x="7" y="147"/>
                    <a:pt x="5" y="150"/>
                    <a:pt x="4" y="152"/>
                  </a:cubicBezTo>
                  <a:moveTo>
                    <a:pt x="85" y="112"/>
                  </a:moveTo>
                  <a:cubicBezTo>
                    <a:pt x="84" y="112"/>
                    <a:pt x="83" y="112"/>
                    <a:pt x="81" y="112"/>
                  </a:cubicBezTo>
                  <a:cubicBezTo>
                    <a:pt x="83" y="109"/>
                    <a:pt x="84" y="106"/>
                    <a:pt x="86" y="104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106"/>
                    <a:pt x="85" y="109"/>
                    <a:pt x="85" y="112"/>
                  </a:cubicBezTo>
                  <a:moveTo>
                    <a:pt x="79" y="112"/>
                  </a:moveTo>
                  <a:cubicBezTo>
                    <a:pt x="78" y="112"/>
                    <a:pt x="77" y="112"/>
                    <a:pt x="75" y="112"/>
                  </a:cubicBezTo>
                  <a:cubicBezTo>
                    <a:pt x="77" y="109"/>
                    <a:pt x="79" y="106"/>
                    <a:pt x="81" y="103"/>
                  </a:cubicBezTo>
                  <a:cubicBezTo>
                    <a:pt x="82" y="103"/>
                    <a:pt x="83" y="103"/>
                    <a:pt x="84" y="103"/>
                  </a:cubicBezTo>
                  <a:cubicBezTo>
                    <a:pt x="82" y="106"/>
                    <a:pt x="81" y="109"/>
                    <a:pt x="79" y="112"/>
                  </a:cubicBezTo>
                  <a:moveTo>
                    <a:pt x="73" y="112"/>
                  </a:moveTo>
                  <a:cubicBezTo>
                    <a:pt x="71" y="112"/>
                    <a:pt x="69" y="112"/>
                    <a:pt x="67" y="112"/>
                  </a:cubicBezTo>
                  <a:cubicBezTo>
                    <a:pt x="69" y="109"/>
                    <a:pt x="71" y="106"/>
                    <a:pt x="73" y="102"/>
                  </a:cubicBezTo>
                  <a:cubicBezTo>
                    <a:pt x="75" y="102"/>
                    <a:pt x="77" y="103"/>
                    <a:pt x="79" y="103"/>
                  </a:cubicBezTo>
                  <a:cubicBezTo>
                    <a:pt x="77" y="106"/>
                    <a:pt x="75" y="109"/>
                    <a:pt x="73" y="112"/>
                  </a:cubicBezTo>
                  <a:moveTo>
                    <a:pt x="65" y="112"/>
                  </a:moveTo>
                  <a:cubicBezTo>
                    <a:pt x="63" y="112"/>
                    <a:pt x="62" y="112"/>
                    <a:pt x="60" y="112"/>
                  </a:cubicBezTo>
                  <a:cubicBezTo>
                    <a:pt x="62" y="109"/>
                    <a:pt x="64" y="105"/>
                    <a:pt x="66" y="102"/>
                  </a:cubicBezTo>
                  <a:cubicBezTo>
                    <a:pt x="67" y="102"/>
                    <a:pt x="69" y="102"/>
                    <a:pt x="71" y="102"/>
                  </a:cubicBezTo>
                  <a:cubicBezTo>
                    <a:pt x="69" y="106"/>
                    <a:pt x="67" y="109"/>
                    <a:pt x="65" y="112"/>
                  </a:cubicBezTo>
                  <a:moveTo>
                    <a:pt x="10" y="107"/>
                  </a:moveTo>
                  <a:cubicBezTo>
                    <a:pt x="10" y="105"/>
                    <a:pt x="10" y="104"/>
                    <a:pt x="10" y="102"/>
                  </a:cubicBezTo>
                  <a:cubicBezTo>
                    <a:pt x="11" y="102"/>
                    <a:pt x="11" y="102"/>
                    <a:pt x="12" y="102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4"/>
                    <a:pt x="11" y="105"/>
                    <a:pt x="10" y="107"/>
                  </a:cubicBezTo>
                  <a:moveTo>
                    <a:pt x="59" y="109"/>
                  </a:moveTo>
                  <a:cubicBezTo>
                    <a:pt x="60" y="106"/>
                    <a:pt x="60" y="104"/>
                    <a:pt x="60" y="102"/>
                  </a:cubicBezTo>
                  <a:cubicBezTo>
                    <a:pt x="61" y="102"/>
                    <a:pt x="62" y="102"/>
                    <a:pt x="63" y="102"/>
                  </a:cubicBezTo>
                  <a:cubicBezTo>
                    <a:pt x="62" y="104"/>
                    <a:pt x="61" y="106"/>
                    <a:pt x="59" y="109"/>
                  </a:cubicBezTo>
                  <a:moveTo>
                    <a:pt x="10" y="113"/>
                  </a:moveTo>
                  <a:cubicBezTo>
                    <a:pt x="10" y="112"/>
                    <a:pt x="10" y="112"/>
                    <a:pt x="10" y="111"/>
                  </a:cubicBezTo>
                  <a:cubicBezTo>
                    <a:pt x="12" y="108"/>
                    <a:pt x="13" y="105"/>
                    <a:pt x="14" y="102"/>
                  </a:cubicBezTo>
                  <a:cubicBezTo>
                    <a:pt x="15" y="102"/>
                    <a:pt x="16" y="102"/>
                    <a:pt x="17" y="102"/>
                  </a:cubicBezTo>
                  <a:cubicBezTo>
                    <a:pt x="16" y="105"/>
                    <a:pt x="14" y="108"/>
                    <a:pt x="13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1" y="113"/>
                    <a:pt x="10" y="113"/>
                  </a:cubicBezTo>
                  <a:moveTo>
                    <a:pt x="15" y="112"/>
                  </a:moveTo>
                  <a:cubicBezTo>
                    <a:pt x="16" y="109"/>
                    <a:pt x="18" y="105"/>
                    <a:pt x="19" y="102"/>
                  </a:cubicBezTo>
                  <a:cubicBezTo>
                    <a:pt x="21" y="101"/>
                    <a:pt x="23" y="101"/>
                    <a:pt x="24" y="101"/>
                  </a:cubicBezTo>
                  <a:cubicBezTo>
                    <a:pt x="23" y="105"/>
                    <a:pt x="21" y="108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8" y="112"/>
                    <a:pt x="16" y="112"/>
                    <a:pt x="15" y="112"/>
                  </a:cubicBezTo>
                  <a:moveTo>
                    <a:pt x="21" y="112"/>
                  </a:moveTo>
                  <a:cubicBezTo>
                    <a:pt x="23" y="109"/>
                    <a:pt x="25" y="105"/>
                    <a:pt x="27" y="101"/>
                  </a:cubicBezTo>
                  <a:cubicBezTo>
                    <a:pt x="28" y="101"/>
                    <a:pt x="29" y="101"/>
                    <a:pt x="30" y="101"/>
                  </a:cubicBezTo>
                  <a:cubicBezTo>
                    <a:pt x="29" y="105"/>
                    <a:pt x="27" y="108"/>
                    <a:pt x="25" y="112"/>
                  </a:cubicBezTo>
                  <a:cubicBezTo>
                    <a:pt x="24" y="112"/>
                    <a:pt x="22" y="112"/>
                    <a:pt x="21" y="112"/>
                  </a:cubicBezTo>
                  <a:moveTo>
                    <a:pt x="27" y="75"/>
                  </a:moveTo>
                  <a:cubicBezTo>
                    <a:pt x="26" y="72"/>
                    <a:pt x="25" y="68"/>
                    <a:pt x="25" y="64"/>
                  </a:cubicBezTo>
                  <a:cubicBezTo>
                    <a:pt x="26" y="68"/>
                    <a:pt x="27" y="72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moveTo>
                    <a:pt x="102" y="56"/>
                  </a:moveTo>
                  <a:cubicBezTo>
                    <a:pt x="103" y="55"/>
                    <a:pt x="103" y="55"/>
                    <a:pt x="103" y="55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02" y="56"/>
                    <a:pt x="102" y="56"/>
                    <a:pt x="102" y="56"/>
                  </a:cubicBezTo>
                  <a:moveTo>
                    <a:pt x="80" y="60"/>
                  </a:moveTo>
                  <a:cubicBezTo>
                    <a:pt x="80" y="58"/>
                    <a:pt x="80" y="57"/>
                    <a:pt x="80" y="55"/>
                  </a:cubicBezTo>
                  <a:cubicBezTo>
                    <a:pt x="80" y="55"/>
                    <a:pt x="80" y="54"/>
                    <a:pt x="80" y="54"/>
                  </a:cubicBezTo>
                  <a:cubicBezTo>
                    <a:pt x="81" y="53"/>
                    <a:pt x="82" y="53"/>
                    <a:pt x="84" y="53"/>
                  </a:cubicBezTo>
                  <a:cubicBezTo>
                    <a:pt x="82" y="55"/>
                    <a:pt x="81" y="58"/>
                    <a:pt x="80" y="60"/>
                  </a:cubicBezTo>
                  <a:moveTo>
                    <a:pt x="80" y="63"/>
                  </a:moveTo>
                  <a:cubicBezTo>
                    <a:pt x="82" y="60"/>
                    <a:pt x="84" y="56"/>
                    <a:pt x="86" y="52"/>
                  </a:cubicBezTo>
                  <a:cubicBezTo>
                    <a:pt x="88" y="52"/>
                    <a:pt x="89" y="51"/>
                    <a:pt x="91" y="51"/>
                  </a:cubicBezTo>
                  <a:cubicBezTo>
                    <a:pt x="88" y="54"/>
                    <a:pt x="86" y="58"/>
                    <a:pt x="84" y="61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3" y="62"/>
                    <a:pt x="81" y="63"/>
                    <a:pt x="80" y="63"/>
                  </a:cubicBezTo>
                  <a:moveTo>
                    <a:pt x="87" y="61"/>
                  </a:moveTo>
                  <a:cubicBezTo>
                    <a:pt x="89" y="57"/>
                    <a:pt x="91" y="54"/>
                    <a:pt x="93" y="51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5" y="50"/>
                    <a:pt x="96" y="49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3" y="53"/>
                    <a:pt x="91" y="56"/>
                    <a:pt x="89" y="60"/>
                  </a:cubicBezTo>
                  <a:cubicBezTo>
                    <a:pt x="88" y="60"/>
                    <a:pt x="87" y="60"/>
                    <a:pt x="87" y="61"/>
                  </a:cubicBezTo>
                  <a:moveTo>
                    <a:pt x="76" y="55"/>
                  </a:moveTo>
                  <a:cubicBezTo>
                    <a:pt x="76" y="54"/>
                    <a:pt x="75" y="53"/>
                    <a:pt x="75" y="52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1"/>
                    <a:pt x="76" y="50"/>
                    <a:pt x="77" y="48"/>
                  </a:cubicBezTo>
                  <a:cubicBezTo>
                    <a:pt x="77" y="49"/>
                    <a:pt x="76" y="50"/>
                    <a:pt x="76" y="50"/>
                  </a:cubicBezTo>
                  <a:cubicBezTo>
                    <a:pt x="76" y="51"/>
                    <a:pt x="76" y="51"/>
                    <a:pt x="76" y="52"/>
                  </a:cubicBezTo>
                  <a:cubicBezTo>
                    <a:pt x="76" y="53"/>
                    <a:pt x="76" y="54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moveTo>
                    <a:pt x="98" y="57"/>
                  </a:moveTo>
                  <a:cubicBezTo>
                    <a:pt x="100" y="54"/>
                    <a:pt x="102" y="52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50"/>
                    <a:pt x="104" y="51"/>
                    <a:pt x="104" y="52"/>
                  </a:cubicBezTo>
                  <a:cubicBezTo>
                    <a:pt x="104" y="52"/>
                    <a:pt x="103" y="52"/>
                    <a:pt x="103" y="52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1" y="54"/>
                    <a:pt x="100" y="55"/>
                    <a:pt x="99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7"/>
                    <a:pt x="98" y="57"/>
                    <a:pt x="98" y="57"/>
                  </a:cubicBezTo>
                  <a:moveTo>
                    <a:pt x="92" y="59"/>
                  </a:moveTo>
                  <a:cubicBezTo>
                    <a:pt x="93" y="56"/>
                    <a:pt x="95" y="53"/>
                    <a:pt x="97" y="51"/>
                  </a:cubicBezTo>
                  <a:cubicBezTo>
                    <a:pt x="97" y="50"/>
                    <a:pt x="97" y="50"/>
                    <a:pt x="97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8" y="49"/>
                    <a:pt x="100" y="48"/>
                    <a:pt x="103" y="47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0" y="51"/>
                    <a:pt x="97" y="55"/>
                    <a:pt x="95" y="58"/>
                  </a:cubicBezTo>
                  <a:cubicBezTo>
                    <a:pt x="94" y="58"/>
                    <a:pt x="93" y="59"/>
                    <a:pt x="92" y="59"/>
                  </a:cubicBezTo>
                  <a:moveTo>
                    <a:pt x="73" y="50"/>
                  </a:moveTo>
                  <a:cubicBezTo>
                    <a:pt x="73" y="50"/>
                    <a:pt x="72" y="49"/>
                    <a:pt x="72" y="48"/>
                  </a:cubicBezTo>
                  <a:cubicBezTo>
                    <a:pt x="73" y="46"/>
                    <a:pt x="75" y="43"/>
                    <a:pt x="76" y="41"/>
                  </a:cubicBezTo>
                  <a:cubicBezTo>
                    <a:pt x="76" y="42"/>
                    <a:pt x="77" y="43"/>
                    <a:pt x="77" y="45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5" y="47"/>
                    <a:pt x="74" y="48"/>
                    <a:pt x="73" y="50"/>
                  </a:cubicBezTo>
                  <a:moveTo>
                    <a:pt x="52" y="50"/>
                  </a:moveTo>
                  <a:cubicBezTo>
                    <a:pt x="52" y="49"/>
                    <a:pt x="52" y="49"/>
                    <a:pt x="52" y="48"/>
                  </a:cubicBezTo>
                  <a:cubicBezTo>
                    <a:pt x="52" y="47"/>
                    <a:pt x="52" y="47"/>
                    <a:pt x="53" y="46"/>
                  </a:cubicBezTo>
                  <a:cubicBezTo>
                    <a:pt x="53" y="43"/>
                    <a:pt x="54" y="41"/>
                    <a:pt x="56" y="40"/>
                  </a:cubicBezTo>
                  <a:cubicBezTo>
                    <a:pt x="55" y="43"/>
                    <a:pt x="54" y="46"/>
                    <a:pt x="53" y="50"/>
                  </a:cubicBezTo>
                  <a:cubicBezTo>
                    <a:pt x="52" y="50"/>
                    <a:pt x="52" y="50"/>
                    <a:pt x="52" y="50"/>
                  </a:cubicBezTo>
                  <a:moveTo>
                    <a:pt x="70" y="47"/>
                  </a:moveTo>
                  <a:cubicBezTo>
                    <a:pt x="69" y="47"/>
                    <a:pt x="69" y="47"/>
                    <a:pt x="68" y="47"/>
                  </a:cubicBezTo>
                  <a:cubicBezTo>
                    <a:pt x="68" y="47"/>
                    <a:pt x="67" y="46"/>
                    <a:pt x="67" y="46"/>
                  </a:cubicBezTo>
                  <a:cubicBezTo>
                    <a:pt x="69" y="43"/>
                    <a:pt x="71" y="40"/>
                    <a:pt x="73" y="37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74" y="37"/>
                    <a:pt x="75" y="38"/>
                    <a:pt x="75" y="39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3" y="42"/>
                    <a:pt x="71" y="45"/>
                    <a:pt x="70" y="47"/>
                  </a:cubicBezTo>
                  <a:moveTo>
                    <a:pt x="53" y="54"/>
                  </a:moveTo>
                  <a:cubicBezTo>
                    <a:pt x="53" y="54"/>
                    <a:pt x="53" y="54"/>
                    <a:pt x="53" y="54"/>
                  </a:cubicBezTo>
                  <a:cubicBezTo>
                    <a:pt x="53" y="53"/>
                    <a:pt x="54" y="52"/>
                    <a:pt x="54" y="50"/>
                  </a:cubicBezTo>
                  <a:cubicBezTo>
                    <a:pt x="56" y="47"/>
                    <a:pt x="58" y="43"/>
                    <a:pt x="58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60" y="37"/>
                    <a:pt x="62" y="36"/>
                    <a:pt x="64" y="36"/>
                  </a:cubicBezTo>
                  <a:cubicBezTo>
                    <a:pt x="61" y="40"/>
                    <a:pt x="58" y="45"/>
                    <a:pt x="57" y="50"/>
                  </a:cubicBezTo>
                  <a:cubicBezTo>
                    <a:pt x="55" y="51"/>
                    <a:pt x="54" y="52"/>
                    <a:pt x="53" y="54"/>
                  </a:cubicBezTo>
                  <a:moveTo>
                    <a:pt x="59" y="48"/>
                  </a:moveTo>
                  <a:cubicBezTo>
                    <a:pt x="61" y="44"/>
                    <a:pt x="63" y="40"/>
                    <a:pt x="66" y="3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5"/>
                    <a:pt x="70" y="35"/>
                    <a:pt x="71" y="36"/>
                  </a:cubicBezTo>
                  <a:cubicBezTo>
                    <a:pt x="69" y="39"/>
                    <a:pt x="67" y="43"/>
                    <a:pt x="65" y="46"/>
                  </a:cubicBezTo>
                  <a:cubicBezTo>
                    <a:pt x="64" y="46"/>
                    <a:pt x="63" y="46"/>
                    <a:pt x="63" y="47"/>
                  </a:cubicBezTo>
                  <a:cubicBezTo>
                    <a:pt x="62" y="47"/>
                    <a:pt x="60" y="47"/>
                    <a:pt x="59" y="48"/>
                  </a:cubicBezTo>
                  <a:moveTo>
                    <a:pt x="10" y="98"/>
                  </a:moveTo>
                  <a:cubicBezTo>
                    <a:pt x="10" y="92"/>
                    <a:pt x="10" y="85"/>
                    <a:pt x="10" y="79"/>
                  </a:cubicBezTo>
                  <a:cubicBezTo>
                    <a:pt x="17" y="79"/>
                    <a:pt x="23" y="79"/>
                    <a:pt x="29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1" y="78"/>
                    <a:pt x="32" y="77"/>
                    <a:pt x="32" y="76"/>
                  </a:cubicBezTo>
                  <a:cubicBezTo>
                    <a:pt x="29" y="66"/>
                    <a:pt x="26" y="50"/>
                    <a:pt x="26" y="38"/>
                  </a:cubicBezTo>
                  <a:cubicBezTo>
                    <a:pt x="26" y="35"/>
                    <a:pt x="26" y="33"/>
                    <a:pt x="26" y="31"/>
                  </a:cubicBezTo>
                  <a:cubicBezTo>
                    <a:pt x="27" y="26"/>
                    <a:pt x="29" y="21"/>
                    <a:pt x="33" y="17"/>
                  </a:cubicBezTo>
                  <a:cubicBezTo>
                    <a:pt x="36" y="13"/>
                    <a:pt x="41" y="9"/>
                    <a:pt x="45" y="7"/>
                  </a:cubicBezTo>
                  <a:cubicBezTo>
                    <a:pt x="48" y="6"/>
                    <a:pt x="55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71" y="4"/>
                    <a:pt x="81" y="6"/>
                    <a:pt x="89" y="12"/>
                  </a:cubicBezTo>
                  <a:cubicBezTo>
                    <a:pt x="97" y="18"/>
                    <a:pt x="103" y="27"/>
                    <a:pt x="104" y="43"/>
                  </a:cubicBezTo>
                  <a:cubicBezTo>
                    <a:pt x="94" y="46"/>
                    <a:pt x="90" y="47"/>
                    <a:pt x="80" y="50"/>
                  </a:cubicBezTo>
                  <a:cubicBezTo>
                    <a:pt x="81" y="48"/>
                    <a:pt x="81" y="47"/>
                    <a:pt x="81" y="45"/>
                  </a:cubicBezTo>
                  <a:cubicBezTo>
                    <a:pt x="81" y="43"/>
                    <a:pt x="80" y="41"/>
                    <a:pt x="80" y="39"/>
                  </a:cubicBezTo>
                  <a:cubicBezTo>
                    <a:pt x="79" y="37"/>
                    <a:pt x="77" y="35"/>
                    <a:pt x="75" y="33"/>
                  </a:cubicBezTo>
                  <a:cubicBezTo>
                    <a:pt x="73" y="32"/>
                    <a:pt x="70" y="31"/>
                    <a:pt x="68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3" y="31"/>
                    <a:pt x="59" y="33"/>
                    <a:pt x="56" y="35"/>
                  </a:cubicBezTo>
                  <a:cubicBezTo>
                    <a:pt x="52" y="37"/>
                    <a:pt x="50" y="41"/>
                    <a:pt x="49" y="45"/>
                  </a:cubicBezTo>
                  <a:cubicBezTo>
                    <a:pt x="48" y="46"/>
                    <a:pt x="48" y="47"/>
                    <a:pt x="48" y="48"/>
                  </a:cubicBezTo>
                  <a:cubicBezTo>
                    <a:pt x="48" y="50"/>
                    <a:pt x="49" y="52"/>
                    <a:pt x="49" y="54"/>
                  </a:cubicBezTo>
                  <a:cubicBezTo>
                    <a:pt x="49" y="55"/>
                    <a:pt x="49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50" y="58"/>
                  </a:cubicBezTo>
                  <a:cubicBezTo>
                    <a:pt x="50" y="60"/>
                    <a:pt x="51" y="63"/>
                    <a:pt x="51" y="67"/>
                  </a:cubicBezTo>
                  <a:cubicBezTo>
                    <a:pt x="52" y="72"/>
                    <a:pt x="53" y="76"/>
                    <a:pt x="55" y="79"/>
                  </a:cubicBezTo>
                  <a:cubicBezTo>
                    <a:pt x="55" y="80"/>
                    <a:pt x="55" y="80"/>
                    <a:pt x="56" y="80"/>
                  </a:cubicBezTo>
                  <a:cubicBezTo>
                    <a:pt x="56" y="81"/>
                    <a:pt x="57" y="81"/>
                    <a:pt x="57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68" y="81"/>
                    <a:pt x="78" y="81"/>
                    <a:pt x="88" y="81"/>
                  </a:cubicBezTo>
                  <a:cubicBezTo>
                    <a:pt x="87" y="86"/>
                    <a:pt x="86" y="90"/>
                    <a:pt x="86" y="95"/>
                  </a:cubicBezTo>
                  <a:cubicBezTo>
                    <a:pt x="86" y="96"/>
                    <a:pt x="87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ubicBezTo>
                    <a:pt x="78" y="98"/>
                    <a:pt x="66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6" y="99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5"/>
                    <a:pt x="56" y="109"/>
                    <a:pt x="54" y="113"/>
                  </a:cubicBezTo>
                  <a:cubicBezTo>
                    <a:pt x="54" y="113"/>
                    <a:pt x="54" y="113"/>
                    <a:pt x="54" y="114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52" y="120"/>
                    <a:pt x="49" y="125"/>
                    <a:pt x="46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5" y="129"/>
                    <a:pt x="45" y="130"/>
                    <a:pt x="45" y="130"/>
                  </a:cubicBezTo>
                  <a:cubicBezTo>
                    <a:pt x="45" y="131"/>
                    <a:pt x="45" y="131"/>
                    <a:pt x="46" y="132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47" y="133"/>
                    <a:pt x="48" y="134"/>
                    <a:pt x="50" y="135"/>
                  </a:cubicBezTo>
                  <a:cubicBezTo>
                    <a:pt x="56" y="137"/>
                    <a:pt x="67" y="142"/>
                    <a:pt x="83" y="142"/>
                  </a:cubicBezTo>
                  <a:cubicBezTo>
                    <a:pt x="90" y="142"/>
                    <a:pt x="98" y="141"/>
                    <a:pt x="107" y="138"/>
                  </a:cubicBezTo>
                  <a:cubicBezTo>
                    <a:pt x="108" y="142"/>
                    <a:pt x="108" y="145"/>
                    <a:pt x="109" y="147"/>
                  </a:cubicBezTo>
                  <a:cubicBezTo>
                    <a:pt x="110" y="150"/>
                    <a:pt x="111" y="153"/>
                    <a:pt x="112" y="156"/>
                  </a:cubicBezTo>
                  <a:cubicBezTo>
                    <a:pt x="107" y="159"/>
                    <a:pt x="98" y="162"/>
                    <a:pt x="87" y="162"/>
                  </a:cubicBezTo>
                  <a:cubicBezTo>
                    <a:pt x="81" y="162"/>
                    <a:pt x="75" y="161"/>
                    <a:pt x="68" y="159"/>
                  </a:cubicBezTo>
                  <a:cubicBezTo>
                    <a:pt x="52" y="154"/>
                    <a:pt x="42" y="153"/>
                    <a:pt x="34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28" y="153"/>
                    <a:pt x="24" y="154"/>
                    <a:pt x="21" y="156"/>
                  </a:cubicBezTo>
                  <a:cubicBezTo>
                    <a:pt x="20" y="156"/>
                    <a:pt x="20" y="157"/>
                    <a:pt x="19" y="158"/>
                  </a:cubicBezTo>
                  <a:cubicBezTo>
                    <a:pt x="18" y="154"/>
                    <a:pt x="16" y="151"/>
                    <a:pt x="14" y="148"/>
                  </a:cubicBezTo>
                  <a:cubicBezTo>
                    <a:pt x="12" y="144"/>
                    <a:pt x="9" y="141"/>
                    <a:pt x="7" y="136"/>
                  </a:cubicBezTo>
                  <a:cubicBezTo>
                    <a:pt x="7" y="136"/>
                    <a:pt x="7" y="135"/>
                    <a:pt x="7" y="135"/>
                  </a:cubicBezTo>
                  <a:cubicBezTo>
                    <a:pt x="7" y="135"/>
                    <a:pt x="7" y="135"/>
                    <a:pt x="8" y="134"/>
                  </a:cubicBezTo>
                  <a:cubicBezTo>
                    <a:pt x="14" y="131"/>
                    <a:pt x="20" y="126"/>
                    <a:pt x="25" y="120"/>
                  </a:cubicBezTo>
                  <a:cubicBezTo>
                    <a:pt x="26" y="118"/>
                    <a:pt x="27" y="117"/>
                    <a:pt x="28" y="115"/>
                  </a:cubicBezTo>
                  <a:cubicBezTo>
                    <a:pt x="31" y="110"/>
                    <a:pt x="33" y="105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24" y="97"/>
                    <a:pt x="20" y="98"/>
                    <a:pt x="10" y="98"/>
                  </a:cubicBezTo>
                  <a:moveTo>
                    <a:pt x="62" y="0"/>
                  </a:moveTo>
                  <a:cubicBezTo>
                    <a:pt x="54" y="0"/>
                    <a:pt x="47" y="2"/>
                    <a:pt x="44" y="4"/>
                  </a:cubicBezTo>
                  <a:cubicBezTo>
                    <a:pt x="38" y="6"/>
                    <a:pt x="33" y="10"/>
                    <a:pt x="30" y="15"/>
                  </a:cubicBezTo>
                  <a:cubicBezTo>
                    <a:pt x="26" y="19"/>
                    <a:pt x="23" y="25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0" y="37"/>
                    <a:pt x="20" y="43"/>
                    <a:pt x="20" y="49"/>
                  </a:cubicBezTo>
                  <a:cubicBezTo>
                    <a:pt x="20" y="58"/>
                    <a:pt x="21" y="68"/>
                    <a:pt x="23" y="75"/>
                  </a:cubicBezTo>
                  <a:cubicBezTo>
                    <a:pt x="18" y="75"/>
                    <a:pt x="13" y="75"/>
                    <a:pt x="8" y="75"/>
                  </a:cubicBezTo>
                  <a:cubicBezTo>
                    <a:pt x="7" y="75"/>
                    <a:pt x="7" y="76"/>
                    <a:pt x="7" y="77"/>
                  </a:cubicBezTo>
                  <a:cubicBezTo>
                    <a:pt x="6" y="84"/>
                    <a:pt x="6" y="91"/>
                    <a:pt x="6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6" y="105"/>
                    <a:pt x="7" y="109"/>
                    <a:pt x="7" y="115"/>
                  </a:cubicBezTo>
                  <a:cubicBezTo>
                    <a:pt x="7" y="116"/>
                    <a:pt x="7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4" y="116"/>
                    <a:pt x="18" y="116"/>
                    <a:pt x="22" y="116"/>
                  </a:cubicBezTo>
                  <a:cubicBezTo>
                    <a:pt x="22" y="117"/>
                    <a:pt x="22" y="117"/>
                    <a:pt x="22" y="117"/>
                  </a:cubicBezTo>
                  <a:cubicBezTo>
                    <a:pt x="17" y="123"/>
                    <a:pt x="11" y="128"/>
                    <a:pt x="6" y="131"/>
                  </a:cubicBezTo>
                  <a:cubicBezTo>
                    <a:pt x="5" y="131"/>
                    <a:pt x="5" y="132"/>
                    <a:pt x="4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3" y="132"/>
                    <a:pt x="2" y="133"/>
                    <a:pt x="2" y="134"/>
                  </a:cubicBezTo>
                  <a:cubicBezTo>
                    <a:pt x="2" y="135"/>
                    <a:pt x="2" y="136"/>
                    <a:pt x="2" y="137"/>
                  </a:cubicBezTo>
                  <a:cubicBezTo>
                    <a:pt x="2" y="140"/>
                    <a:pt x="2" y="142"/>
                    <a:pt x="1" y="146"/>
                  </a:cubicBezTo>
                  <a:cubicBezTo>
                    <a:pt x="1" y="147"/>
                    <a:pt x="0" y="149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5"/>
                    <a:pt x="1" y="157"/>
                    <a:pt x="2" y="159"/>
                  </a:cubicBezTo>
                  <a:cubicBezTo>
                    <a:pt x="4" y="164"/>
                    <a:pt x="6" y="167"/>
                    <a:pt x="8" y="170"/>
                  </a:cubicBezTo>
                  <a:cubicBezTo>
                    <a:pt x="9" y="172"/>
                    <a:pt x="11" y="175"/>
                    <a:pt x="13" y="179"/>
                  </a:cubicBezTo>
                  <a:cubicBezTo>
                    <a:pt x="13" y="180"/>
                    <a:pt x="14" y="180"/>
                    <a:pt x="14" y="180"/>
                  </a:cubicBezTo>
                  <a:cubicBezTo>
                    <a:pt x="14" y="181"/>
                    <a:pt x="14" y="181"/>
                    <a:pt x="14" y="181"/>
                  </a:cubicBezTo>
                  <a:cubicBezTo>
                    <a:pt x="15" y="181"/>
                    <a:pt x="15" y="181"/>
                    <a:pt x="15" y="181"/>
                  </a:cubicBezTo>
                  <a:cubicBezTo>
                    <a:pt x="16" y="181"/>
                    <a:pt x="17" y="181"/>
                    <a:pt x="17" y="180"/>
                  </a:cubicBezTo>
                  <a:cubicBezTo>
                    <a:pt x="19" y="178"/>
                    <a:pt x="22" y="176"/>
                    <a:pt x="25" y="175"/>
                  </a:cubicBezTo>
                  <a:cubicBezTo>
                    <a:pt x="28" y="174"/>
                    <a:pt x="32" y="174"/>
                    <a:pt x="36" y="173"/>
                  </a:cubicBezTo>
                  <a:cubicBezTo>
                    <a:pt x="38" y="173"/>
                    <a:pt x="41" y="173"/>
                    <a:pt x="43" y="173"/>
                  </a:cubicBezTo>
                  <a:cubicBezTo>
                    <a:pt x="43" y="173"/>
                    <a:pt x="43" y="173"/>
                    <a:pt x="43" y="173"/>
                  </a:cubicBezTo>
                  <a:cubicBezTo>
                    <a:pt x="44" y="173"/>
                    <a:pt x="46" y="173"/>
                    <a:pt x="47" y="173"/>
                  </a:cubicBezTo>
                  <a:cubicBezTo>
                    <a:pt x="47" y="173"/>
                    <a:pt x="47" y="173"/>
                    <a:pt x="47" y="173"/>
                  </a:cubicBezTo>
                  <a:cubicBezTo>
                    <a:pt x="52" y="174"/>
                    <a:pt x="58" y="176"/>
                    <a:pt x="64" y="178"/>
                  </a:cubicBezTo>
                  <a:cubicBezTo>
                    <a:pt x="72" y="181"/>
                    <a:pt x="81" y="183"/>
                    <a:pt x="91" y="183"/>
                  </a:cubicBezTo>
                  <a:cubicBezTo>
                    <a:pt x="97" y="183"/>
                    <a:pt x="104" y="182"/>
                    <a:pt x="111" y="180"/>
                  </a:cubicBezTo>
                  <a:cubicBezTo>
                    <a:pt x="111" y="180"/>
                    <a:pt x="111" y="180"/>
                    <a:pt x="111" y="180"/>
                  </a:cubicBezTo>
                  <a:cubicBezTo>
                    <a:pt x="112" y="180"/>
                    <a:pt x="113" y="179"/>
                    <a:pt x="113" y="178"/>
                  </a:cubicBezTo>
                  <a:cubicBezTo>
                    <a:pt x="113" y="177"/>
                    <a:pt x="113" y="177"/>
                    <a:pt x="113" y="177"/>
                  </a:cubicBezTo>
                  <a:cubicBezTo>
                    <a:pt x="115" y="170"/>
                    <a:pt x="116" y="165"/>
                    <a:pt x="117" y="158"/>
                  </a:cubicBezTo>
                  <a:cubicBezTo>
                    <a:pt x="117" y="157"/>
                    <a:pt x="117" y="157"/>
                    <a:pt x="116" y="156"/>
                  </a:cubicBezTo>
                  <a:cubicBezTo>
                    <a:pt x="115" y="152"/>
                    <a:pt x="114" y="149"/>
                    <a:pt x="113" y="146"/>
                  </a:cubicBezTo>
                  <a:cubicBezTo>
                    <a:pt x="112" y="143"/>
                    <a:pt x="111" y="140"/>
                    <a:pt x="111" y="136"/>
                  </a:cubicBezTo>
                  <a:cubicBezTo>
                    <a:pt x="111" y="135"/>
                    <a:pt x="111" y="134"/>
                    <a:pt x="110" y="134"/>
                  </a:cubicBezTo>
                  <a:cubicBezTo>
                    <a:pt x="110" y="134"/>
                    <a:pt x="110" y="134"/>
                    <a:pt x="109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99" y="137"/>
                    <a:pt x="90" y="138"/>
                    <a:pt x="83" y="138"/>
                  </a:cubicBezTo>
                  <a:cubicBezTo>
                    <a:pt x="72" y="138"/>
                    <a:pt x="63" y="136"/>
                    <a:pt x="57" y="133"/>
                  </a:cubicBezTo>
                  <a:cubicBezTo>
                    <a:pt x="54" y="132"/>
                    <a:pt x="52" y="131"/>
                    <a:pt x="51" y="130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3" y="126"/>
                    <a:pt x="56" y="121"/>
                    <a:pt x="58" y="116"/>
                  </a:cubicBezTo>
                  <a:cubicBezTo>
                    <a:pt x="68" y="116"/>
                    <a:pt x="77" y="116"/>
                    <a:pt x="85" y="116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9" y="111"/>
                    <a:pt x="90" y="107"/>
                    <a:pt x="90" y="103"/>
                  </a:cubicBezTo>
                  <a:cubicBezTo>
                    <a:pt x="91" y="103"/>
                    <a:pt x="91" y="102"/>
                    <a:pt x="91" y="102"/>
                  </a:cubicBezTo>
                  <a:cubicBezTo>
                    <a:pt x="91" y="99"/>
                    <a:pt x="90" y="97"/>
                    <a:pt x="90" y="95"/>
                  </a:cubicBezTo>
                  <a:cubicBezTo>
                    <a:pt x="90" y="90"/>
                    <a:pt x="91" y="85"/>
                    <a:pt x="92" y="79"/>
                  </a:cubicBezTo>
                  <a:cubicBezTo>
                    <a:pt x="92" y="79"/>
                    <a:pt x="92" y="78"/>
                    <a:pt x="92" y="78"/>
                  </a:cubicBezTo>
                  <a:cubicBezTo>
                    <a:pt x="91" y="77"/>
                    <a:pt x="91" y="77"/>
                    <a:pt x="90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80" y="77"/>
                    <a:pt x="69" y="77"/>
                    <a:pt x="58" y="77"/>
                  </a:cubicBezTo>
                  <a:cubicBezTo>
                    <a:pt x="57" y="75"/>
                    <a:pt x="56" y="71"/>
                    <a:pt x="55" y="66"/>
                  </a:cubicBezTo>
                  <a:cubicBezTo>
                    <a:pt x="55" y="65"/>
                    <a:pt x="55" y="65"/>
                    <a:pt x="55" y="64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63"/>
                    <a:pt x="55" y="62"/>
                    <a:pt x="55" y="62"/>
                  </a:cubicBezTo>
                  <a:cubicBezTo>
                    <a:pt x="55" y="57"/>
                    <a:pt x="59" y="51"/>
                    <a:pt x="64" y="50"/>
                  </a:cubicBezTo>
                  <a:cubicBezTo>
                    <a:pt x="64" y="50"/>
                    <a:pt x="65" y="50"/>
                    <a:pt x="66" y="50"/>
                  </a:cubicBezTo>
                  <a:cubicBezTo>
                    <a:pt x="66" y="50"/>
                    <a:pt x="67" y="50"/>
                    <a:pt x="67" y="50"/>
                  </a:cubicBezTo>
                  <a:cubicBezTo>
                    <a:pt x="69" y="51"/>
                    <a:pt x="70" y="52"/>
                    <a:pt x="71" y="54"/>
                  </a:cubicBezTo>
                  <a:cubicBezTo>
                    <a:pt x="72" y="56"/>
                    <a:pt x="73" y="58"/>
                    <a:pt x="73" y="60"/>
                  </a:cubicBezTo>
                  <a:cubicBezTo>
                    <a:pt x="74" y="62"/>
                    <a:pt x="74" y="64"/>
                    <a:pt x="74" y="66"/>
                  </a:cubicBezTo>
                  <a:cubicBezTo>
                    <a:pt x="75" y="67"/>
                    <a:pt x="76" y="67"/>
                    <a:pt x="76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8" y="68"/>
                    <a:pt x="78" y="68"/>
                    <a:pt x="79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87" y="64"/>
                    <a:pt x="96" y="61"/>
                    <a:pt x="104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6" y="59"/>
                    <a:pt x="106" y="59"/>
                    <a:pt x="106" y="58"/>
                  </a:cubicBezTo>
                  <a:cubicBezTo>
                    <a:pt x="108" y="53"/>
                    <a:pt x="109" y="49"/>
                    <a:pt x="109" y="44"/>
                  </a:cubicBezTo>
                  <a:cubicBezTo>
                    <a:pt x="109" y="43"/>
                    <a:pt x="109" y="42"/>
                    <a:pt x="108" y="42"/>
                  </a:cubicBezTo>
                  <a:cubicBezTo>
                    <a:pt x="107" y="26"/>
                    <a:pt x="100" y="15"/>
                    <a:pt x="92" y="9"/>
                  </a:cubicBezTo>
                  <a:cubicBezTo>
                    <a:pt x="83" y="2"/>
                    <a:pt x="72" y="0"/>
                    <a:pt x="6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</p:grpSp>
      <p:grpSp>
        <p:nvGrpSpPr>
          <p:cNvPr id="153" name="组合 216"/>
          <p:cNvGrpSpPr/>
          <p:nvPr/>
        </p:nvGrpSpPr>
        <p:grpSpPr>
          <a:xfrm>
            <a:off x="64928" y="1874345"/>
            <a:ext cx="1315922" cy="1428730"/>
            <a:chOff x="5444044" y="1830654"/>
            <a:chExt cx="1850013" cy="1850013"/>
          </a:xfrm>
          <a:scene3d>
            <a:camera prst="isometricOffAxis2Left"/>
            <a:lightRig rig="threePt" dir="t"/>
          </a:scene3d>
        </p:grpSpPr>
        <p:sp>
          <p:nvSpPr>
            <p:cNvPr id="154" name="椭圆 217"/>
            <p:cNvSpPr/>
            <p:nvPr/>
          </p:nvSpPr>
          <p:spPr>
            <a:xfrm>
              <a:off x="5444044" y="1830654"/>
              <a:ext cx="1850013" cy="1850013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5" name="椭圆 218"/>
            <p:cNvSpPr/>
            <p:nvPr/>
          </p:nvSpPr>
          <p:spPr>
            <a:xfrm>
              <a:off x="5576188" y="1962798"/>
              <a:ext cx="1585725" cy="1585725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6" name="椭圆 219"/>
            <p:cNvSpPr/>
            <p:nvPr/>
          </p:nvSpPr>
          <p:spPr>
            <a:xfrm>
              <a:off x="5697987" y="2084597"/>
              <a:ext cx="1342126" cy="1342126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7" name="椭圆 220"/>
            <p:cNvSpPr/>
            <p:nvPr/>
          </p:nvSpPr>
          <p:spPr>
            <a:xfrm>
              <a:off x="5861139" y="2247749"/>
              <a:ext cx="1015823" cy="1015823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8" name="椭圆 221"/>
            <p:cNvSpPr/>
            <p:nvPr/>
          </p:nvSpPr>
          <p:spPr>
            <a:xfrm>
              <a:off x="5972810" y="2359420"/>
              <a:ext cx="792480" cy="792480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9" name="椭圆 222"/>
            <p:cNvSpPr/>
            <p:nvPr/>
          </p:nvSpPr>
          <p:spPr>
            <a:xfrm>
              <a:off x="6171523" y="2558133"/>
              <a:ext cx="395054" cy="395054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</p:grpSp>
      <p:sp>
        <p:nvSpPr>
          <p:cNvPr id="166" name="Google Shape;172;p31">
            <a:extLst>
              <a:ext uri="{FF2B5EF4-FFF2-40B4-BE49-F238E27FC236}">
                <a16:creationId xmlns:a16="http://schemas.microsoft.com/office/drawing/2014/main" id="{5E443A93-44CA-51B7-652F-6DA29A10139C}"/>
              </a:ext>
            </a:extLst>
          </p:cNvPr>
          <p:cNvSpPr txBox="1">
            <a:spLocks/>
          </p:cNvSpPr>
          <p:nvPr/>
        </p:nvSpPr>
        <p:spPr>
          <a:xfrm>
            <a:off x="4363948" y="1220719"/>
            <a:ext cx="4572069" cy="285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1600" dirty="0">
                <a:solidFill>
                  <a:schemeClr val="bg1">
                    <a:lumMod val="10000"/>
                  </a:schemeClr>
                </a:solidFill>
              </a:rPr>
              <a:t>На основании исторических пресс-релизов кредитных рейтинговых агентств построить интерпретируемую ML-модель, устанавливающую взаимосвязь между пресс-релизом и присвоенным кредитным рейтингом с учетом методологических особенностей оценки рейтинга.</a:t>
            </a:r>
          </a:p>
        </p:txBody>
      </p:sp>
      <p:grpSp>
        <p:nvGrpSpPr>
          <p:cNvPr id="170" name="Группа 169">
            <a:extLst>
              <a:ext uri="{FF2B5EF4-FFF2-40B4-BE49-F238E27FC236}">
                <a16:creationId xmlns:a16="http://schemas.microsoft.com/office/drawing/2014/main" id="{B062B1B1-5935-110B-6A28-84ECB698FE71}"/>
              </a:ext>
            </a:extLst>
          </p:cNvPr>
          <p:cNvGrpSpPr/>
          <p:nvPr/>
        </p:nvGrpSpPr>
        <p:grpSpPr>
          <a:xfrm>
            <a:off x="3989413" y="776756"/>
            <a:ext cx="1143001" cy="252386"/>
            <a:chOff x="2050256" y="941294"/>
            <a:chExt cx="5093494" cy="0"/>
          </a:xfrm>
        </p:grpSpPr>
        <p:cxnSp>
          <p:nvCxnSpPr>
            <p:cNvPr id="171" name="Google Shape;258;p35">
              <a:extLst>
                <a:ext uri="{FF2B5EF4-FFF2-40B4-BE49-F238E27FC236}">
                  <a16:creationId xmlns:a16="http://schemas.microsoft.com/office/drawing/2014/main" id="{2874E595-DF22-F7DE-FC44-3965290386C7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45;p28">
              <a:extLst>
                <a:ext uri="{FF2B5EF4-FFF2-40B4-BE49-F238E27FC236}">
                  <a16:creationId xmlns:a16="http://schemas.microsoft.com/office/drawing/2014/main" id="{35818F56-F11C-97F7-4C9E-69ACAF43B9F5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9" name="Google Shape;510;p46">
            <a:extLst>
              <a:ext uri="{FF2B5EF4-FFF2-40B4-BE49-F238E27FC236}">
                <a16:creationId xmlns:a16="http://schemas.microsoft.com/office/drawing/2014/main" id="{E421D9B2-FD6A-0E0A-47CA-413485D81296}"/>
              </a:ext>
            </a:extLst>
          </p:cNvPr>
          <p:cNvSpPr txBox="1">
            <a:spLocks/>
          </p:cNvSpPr>
          <p:nvPr/>
        </p:nvSpPr>
        <p:spPr>
          <a:xfrm>
            <a:off x="2272600" y="30418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Цель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265" name="Google Shape;510;p46">
            <a:extLst>
              <a:ext uri="{FF2B5EF4-FFF2-40B4-BE49-F238E27FC236}">
                <a16:creationId xmlns:a16="http://schemas.microsoft.com/office/drawing/2014/main" id="{E40C3F08-F54C-F7CF-11B6-5B1E6E81FDED}"/>
              </a:ext>
            </a:extLst>
          </p:cNvPr>
          <p:cNvSpPr txBox="1">
            <a:spLocks/>
          </p:cNvSpPr>
          <p:nvPr/>
        </p:nvSpPr>
        <p:spPr>
          <a:xfrm>
            <a:off x="2251486" y="291445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Цель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67" name="Прямоугольник: скругленные углы 266">
            <a:extLst>
              <a:ext uri="{FF2B5EF4-FFF2-40B4-BE49-F238E27FC236}">
                <a16:creationId xmlns:a16="http://schemas.microsoft.com/office/drawing/2014/main" id="{0AF31577-D78C-5D5C-9BE1-3A035ABEEFDA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2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74" name="Freeform 730">
            <a:extLst>
              <a:ext uri="{FF2B5EF4-FFF2-40B4-BE49-F238E27FC236}">
                <a16:creationId xmlns:a16="http://schemas.microsoft.com/office/drawing/2014/main" id="{FB6A10A0-EE5E-2640-1881-6AF876E97A98}"/>
              </a:ext>
            </a:extLst>
          </p:cNvPr>
          <p:cNvSpPr>
            <a:spLocks/>
          </p:cNvSpPr>
          <p:nvPr/>
        </p:nvSpPr>
        <p:spPr bwMode="auto">
          <a:xfrm>
            <a:off x="2743333" y="1905936"/>
            <a:ext cx="1489814" cy="597253"/>
          </a:xfrm>
          <a:custGeom>
            <a:avLst/>
            <a:gdLst>
              <a:gd name="T0" fmla="*/ 0 w 1412"/>
              <a:gd name="T1" fmla="*/ 766 h 766"/>
              <a:gd name="T2" fmla="*/ 0 w 1412"/>
              <a:gd name="T3" fmla="*/ 728 h 766"/>
              <a:gd name="T4" fmla="*/ 693 w 1412"/>
              <a:gd name="T5" fmla="*/ 728 h 766"/>
              <a:gd name="T6" fmla="*/ 753 w 1412"/>
              <a:gd name="T7" fmla="*/ 687 h 766"/>
              <a:gd name="T8" fmla="*/ 990 w 1412"/>
              <a:gd name="T9" fmla="*/ 87 h 766"/>
              <a:gd name="T10" fmla="*/ 1117 w 1412"/>
              <a:gd name="T11" fmla="*/ 0 h 766"/>
              <a:gd name="T12" fmla="*/ 1412 w 1412"/>
              <a:gd name="T13" fmla="*/ 0 h 766"/>
              <a:gd name="T14" fmla="*/ 1412 w 1412"/>
              <a:gd name="T15" fmla="*/ 359 h 766"/>
              <a:gd name="T16" fmla="*/ 1094 w 1412"/>
              <a:gd name="T17" fmla="*/ 359 h 766"/>
              <a:gd name="T18" fmla="*/ 986 w 1412"/>
              <a:gd name="T19" fmla="*/ 426 h 766"/>
              <a:gd name="T20" fmla="*/ 756 w 1412"/>
              <a:gd name="T21" fmla="*/ 739 h 766"/>
              <a:gd name="T22" fmla="*/ 698 w 1412"/>
              <a:gd name="T23" fmla="*/ 766 h 766"/>
              <a:gd name="T24" fmla="*/ 0 w 1412"/>
              <a:gd name="T25" fmla="*/ 766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12" h="766">
                <a:moveTo>
                  <a:pt x="0" y="766"/>
                </a:moveTo>
                <a:cubicBezTo>
                  <a:pt x="0" y="728"/>
                  <a:pt x="0" y="728"/>
                  <a:pt x="0" y="728"/>
                </a:cubicBezTo>
                <a:cubicBezTo>
                  <a:pt x="693" y="728"/>
                  <a:pt x="693" y="728"/>
                  <a:pt x="693" y="728"/>
                </a:cubicBezTo>
                <a:cubicBezTo>
                  <a:pt x="719" y="728"/>
                  <a:pt x="743" y="712"/>
                  <a:pt x="753" y="687"/>
                </a:cubicBezTo>
                <a:cubicBezTo>
                  <a:pt x="990" y="87"/>
                  <a:pt x="990" y="87"/>
                  <a:pt x="990" y="87"/>
                </a:cubicBezTo>
                <a:cubicBezTo>
                  <a:pt x="1011" y="38"/>
                  <a:pt x="1054" y="0"/>
                  <a:pt x="1117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359"/>
                  <a:pt x="1412" y="359"/>
                  <a:pt x="1412" y="359"/>
                </a:cubicBezTo>
                <a:cubicBezTo>
                  <a:pt x="1094" y="359"/>
                  <a:pt x="1094" y="359"/>
                  <a:pt x="1094" y="359"/>
                </a:cubicBezTo>
                <a:cubicBezTo>
                  <a:pt x="1043" y="359"/>
                  <a:pt x="1010" y="390"/>
                  <a:pt x="986" y="426"/>
                </a:cubicBezTo>
                <a:cubicBezTo>
                  <a:pt x="756" y="739"/>
                  <a:pt x="756" y="739"/>
                  <a:pt x="756" y="739"/>
                </a:cubicBezTo>
                <a:cubicBezTo>
                  <a:pt x="744" y="756"/>
                  <a:pt x="719" y="766"/>
                  <a:pt x="698" y="766"/>
                </a:cubicBezTo>
                <a:lnTo>
                  <a:pt x="0" y="766"/>
                </a:lnTo>
                <a:close/>
              </a:path>
            </a:pathLst>
          </a:custGeom>
          <a:gradFill>
            <a:gsLst>
              <a:gs pos="67000">
                <a:srgbClr val="F79403"/>
              </a:gs>
              <a:gs pos="71000">
                <a:srgbClr val="D47F02"/>
              </a:gs>
              <a:gs pos="55000">
                <a:srgbClr val="FDB851"/>
              </a:gs>
              <a:gs pos="46000">
                <a:srgbClr val="FCA82C"/>
              </a:gs>
              <a:gs pos="51000">
                <a:srgbClr val="D88102"/>
              </a:gs>
              <a:gs pos="0">
                <a:srgbClr val="FDB851"/>
              </a:gs>
              <a:gs pos="81000">
                <a:srgbClr val="F79403"/>
              </a:gs>
              <a:gs pos="100000">
                <a:srgbClr val="FDAE39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79" name="Freeform 734">
            <a:extLst>
              <a:ext uri="{FF2B5EF4-FFF2-40B4-BE49-F238E27FC236}">
                <a16:creationId xmlns:a16="http://schemas.microsoft.com/office/drawing/2014/main" id="{5BE68C86-BA3E-599F-B4CC-407D261F8A88}"/>
              </a:ext>
            </a:extLst>
          </p:cNvPr>
          <p:cNvSpPr>
            <a:spLocks/>
          </p:cNvSpPr>
          <p:nvPr/>
        </p:nvSpPr>
        <p:spPr bwMode="auto">
          <a:xfrm>
            <a:off x="2745749" y="2225658"/>
            <a:ext cx="1489814" cy="334619"/>
          </a:xfrm>
          <a:custGeom>
            <a:avLst/>
            <a:gdLst>
              <a:gd name="T0" fmla="*/ 0 w 1412"/>
              <a:gd name="T1" fmla="*/ 391 h 428"/>
              <a:gd name="T2" fmla="*/ 697 w 1412"/>
              <a:gd name="T3" fmla="*/ 391 h 428"/>
              <a:gd name="T4" fmla="*/ 756 w 1412"/>
              <a:gd name="T5" fmla="*/ 365 h 428"/>
              <a:gd name="T6" fmla="*/ 986 w 1412"/>
              <a:gd name="T7" fmla="*/ 67 h 428"/>
              <a:gd name="T8" fmla="*/ 1094 w 1412"/>
              <a:gd name="T9" fmla="*/ 0 h 428"/>
              <a:gd name="T10" fmla="*/ 1412 w 1412"/>
              <a:gd name="T11" fmla="*/ 0 h 428"/>
              <a:gd name="T12" fmla="*/ 1412 w 1412"/>
              <a:gd name="T13" fmla="*/ 428 h 428"/>
              <a:gd name="T14" fmla="*/ 1050 w 1412"/>
              <a:gd name="T15" fmla="*/ 428 h 428"/>
              <a:gd name="T16" fmla="*/ 998 w 1412"/>
              <a:gd name="T17" fmla="*/ 428 h 428"/>
              <a:gd name="T18" fmla="*/ 942 w 1412"/>
              <a:gd name="T19" fmla="*/ 428 h 428"/>
              <a:gd name="T20" fmla="*/ 929 w 1412"/>
              <a:gd name="T21" fmla="*/ 428 h 428"/>
              <a:gd name="T22" fmla="*/ 737 w 1412"/>
              <a:gd name="T23" fmla="*/ 428 h 428"/>
              <a:gd name="T24" fmla="*/ 0 w 1412"/>
              <a:gd name="T25" fmla="*/ 428 h 428"/>
              <a:gd name="T26" fmla="*/ 0 w 1412"/>
              <a:gd name="T27" fmla="*/ 391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12" h="428">
                <a:moveTo>
                  <a:pt x="0" y="391"/>
                </a:moveTo>
                <a:cubicBezTo>
                  <a:pt x="697" y="391"/>
                  <a:pt x="697" y="391"/>
                  <a:pt x="697" y="391"/>
                </a:cubicBezTo>
                <a:cubicBezTo>
                  <a:pt x="715" y="391"/>
                  <a:pt x="744" y="381"/>
                  <a:pt x="756" y="365"/>
                </a:cubicBezTo>
                <a:cubicBezTo>
                  <a:pt x="986" y="67"/>
                  <a:pt x="986" y="67"/>
                  <a:pt x="986" y="67"/>
                </a:cubicBezTo>
                <a:cubicBezTo>
                  <a:pt x="1013" y="33"/>
                  <a:pt x="1042" y="0"/>
                  <a:pt x="1094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428"/>
                  <a:pt x="1412" y="428"/>
                  <a:pt x="1412" y="428"/>
                </a:cubicBezTo>
                <a:cubicBezTo>
                  <a:pt x="1050" y="428"/>
                  <a:pt x="1050" y="428"/>
                  <a:pt x="1050" y="428"/>
                </a:cubicBezTo>
                <a:cubicBezTo>
                  <a:pt x="1032" y="428"/>
                  <a:pt x="1032" y="428"/>
                  <a:pt x="998" y="428"/>
                </a:cubicBezTo>
                <a:cubicBezTo>
                  <a:pt x="942" y="428"/>
                  <a:pt x="942" y="428"/>
                  <a:pt x="942" y="428"/>
                </a:cubicBezTo>
                <a:cubicBezTo>
                  <a:pt x="929" y="428"/>
                  <a:pt x="929" y="428"/>
                  <a:pt x="929" y="428"/>
                </a:cubicBezTo>
                <a:cubicBezTo>
                  <a:pt x="737" y="428"/>
                  <a:pt x="737" y="428"/>
                  <a:pt x="737" y="428"/>
                </a:cubicBezTo>
                <a:cubicBezTo>
                  <a:pt x="0" y="428"/>
                  <a:pt x="0" y="428"/>
                  <a:pt x="0" y="428"/>
                </a:cubicBezTo>
                <a:lnTo>
                  <a:pt x="0" y="391"/>
                </a:lnTo>
                <a:close/>
              </a:path>
            </a:pathLst>
          </a:custGeom>
          <a:gradFill>
            <a:gsLst>
              <a:gs pos="67000">
                <a:srgbClr val="01BDD1"/>
              </a:gs>
              <a:gs pos="71000">
                <a:srgbClr val="018795"/>
              </a:gs>
              <a:gs pos="55000">
                <a:srgbClr val="01ACBE"/>
              </a:gs>
              <a:gs pos="46000">
                <a:srgbClr val="01ACBE"/>
              </a:gs>
              <a:gs pos="51000">
                <a:srgbClr val="018795"/>
              </a:gs>
              <a:gs pos="0">
                <a:srgbClr val="01ACBE"/>
              </a:gs>
              <a:gs pos="81000">
                <a:srgbClr val="01ACBE"/>
              </a:gs>
              <a:gs pos="100000">
                <a:srgbClr val="01ACBE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270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81" name="Freeform 730">
            <a:extLst>
              <a:ext uri="{FF2B5EF4-FFF2-40B4-BE49-F238E27FC236}">
                <a16:creationId xmlns:a16="http://schemas.microsoft.com/office/drawing/2014/main" id="{EC55EEF6-0275-5186-C240-F8CA1DA23BEC}"/>
              </a:ext>
            </a:extLst>
          </p:cNvPr>
          <p:cNvSpPr>
            <a:spLocks/>
          </p:cNvSpPr>
          <p:nvPr/>
        </p:nvSpPr>
        <p:spPr bwMode="auto">
          <a:xfrm flipV="1">
            <a:off x="2742428" y="2674174"/>
            <a:ext cx="1489814" cy="597253"/>
          </a:xfrm>
          <a:custGeom>
            <a:avLst/>
            <a:gdLst>
              <a:gd name="T0" fmla="*/ 0 w 1412"/>
              <a:gd name="T1" fmla="*/ 766 h 766"/>
              <a:gd name="T2" fmla="*/ 0 w 1412"/>
              <a:gd name="T3" fmla="*/ 728 h 766"/>
              <a:gd name="T4" fmla="*/ 693 w 1412"/>
              <a:gd name="T5" fmla="*/ 728 h 766"/>
              <a:gd name="T6" fmla="*/ 753 w 1412"/>
              <a:gd name="T7" fmla="*/ 687 h 766"/>
              <a:gd name="T8" fmla="*/ 990 w 1412"/>
              <a:gd name="T9" fmla="*/ 87 h 766"/>
              <a:gd name="T10" fmla="*/ 1117 w 1412"/>
              <a:gd name="T11" fmla="*/ 0 h 766"/>
              <a:gd name="T12" fmla="*/ 1412 w 1412"/>
              <a:gd name="T13" fmla="*/ 0 h 766"/>
              <a:gd name="T14" fmla="*/ 1412 w 1412"/>
              <a:gd name="T15" fmla="*/ 359 h 766"/>
              <a:gd name="T16" fmla="*/ 1094 w 1412"/>
              <a:gd name="T17" fmla="*/ 359 h 766"/>
              <a:gd name="T18" fmla="*/ 986 w 1412"/>
              <a:gd name="T19" fmla="*/ 426 h 766"/>
              <a:gd name="T20" fmla="*/ 756 w 1412"/>
              <a:gd name="T21" fmla="*/ 739 h 766"/>
              <a:gd name="T22" fmla="*/ 698 w 1412"/>
              <a:gd name="T23" fmla="*/ 766 h 766"/>
              <a:gd name="T24" fmla="*/ 0 w 1412"/>
              <a:gd name="T25" fmla="*/ 766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12" h="766">
                <a:moveTo>
                  <a:pt x="0" y="766"/>
                </a:moveTo>
                <a:cubicBezTo>
                  <a:pt x="0" y="728"/>
                  <a:pt x="0" y="728"/>
                  <a:pt x="0" y="728"/>
                </a:cubicBezTo>
                <a:cubicBezTo>
                  <a:pt x="693" y="728"/>
                  <a:pt x="693" y="728"/>
                  <a:pt x="693" y="728"/>
                </a:cubicBezTo>
                <a:cubicBezTo>
                  <a:pt x="719" y="728"/>
                  <a:pt x="743" y="712"/>
                  <a:pt x="753" y="687"/>
                </a:cubicBezTo>
                <a:cubicBezTo>
                  <a:pt x="990" y="87"/>
                  <a:pt x="990" y="87"/>
                  <a:pt x="990" y="87"/>
                </a:cubicBezTo>
                <a:cubicBezTo>
                  <a:pt x="1011" y="38"/>
                  <a:pt x="1054" y="0"/>
                  <a:pt x="1117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359"/>
                  <a:pt x="1412" y="359"/>
                  <a:pt x="1412" y="359"/>
                </a:cubicBezTo>
                <a:cubicBezTo>
                  <a:pt x="1094" y="359"/>
                  <a:pt x="1094" y="359"/>
                  <a:pt x="1094" y="359"/>
                </a:cubicBezTo>
                <a:cubicBezTo>
                  <a:pt x="1043" y="359"/>
                  <a:pt x="1010" y="390"/>
                  <a:pt x="986" y="426"/>
                </a:cubicBezTo>
                <a:cubicBezTo>
                  <a:pt x="756" y="739"/>
                  <a:pt x="756" y="739"/>
                  <a:pt x="756" y="739"/>
                </a:cubicBezTo>
                <a:cubicBezTo>
                  <a:pt x="744" y="756"/>
                  <a:pt x="719" y="766"/>
                  <a:pt x="698" y="766"/>
                </a:cubicBezTo>
                <a:lnTo>
                  <a:pt x="0" y="766"/>
                </a:lnTo>
                <a:close/>
              </a:path>
            </a:pathLst>
          </a:custGeom>
          <a:gradFill>
            <a:gsLst>
              <a:gs pos="67000">
                <a:srgbClr val="864D9D"/>
              </a:gs>
              <a:gs pos="71000">
                <a:srgbClr val="543062"/>
              </a:gs>
              <a:gs pos="55000">
                <a:srgbClr val="864D9D"/>
              </a:gs>
              <a:gs pos="46000">
                <a:srgbClr val="864D9D"/>
              </a:gs>
              <a:gs pos="51000">
                <a:srgbClr val="543062"/>
              </a:gs>
              <a:gs pos="0">
                <a:srgbClr val="864D9D"/>
              </a:gs>
              <a:gs pos="81000">
                <a:srgbClr val="864D9D"/>
              </a:gs>
              <a:gs pos="100000">
                <a:srgbClr val="864D9D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86" name="Freeform 734">
            <a:extLst>
              <a:ext uri="{FF2B5EF4-FFF2-40B4-BE49-F238E27FC236}">
                <a16:creationId xmlns:a16="http://schemas.microsoft.com/office/drawing/2014/main" id="{3E5B16C5-DAEA-B34E-7F2C-AF6D5A186714}"/>
              </a:ext>
            </a:extLst>
          </p:cNvPr>
          <p:cNvSpPr>
            <a:spLocks/>
          </p:cNvSpPr>
          <p:nvPr/>
        </p:nvSpPr>
        <p:spPr bwMode="auto">
          <a:xfrm flipV="1">
            <a:off x="2743726" y="2615105"/>
            <a:ext cx="1489814" cy="334619"/>
          </a:xfrm>
          <a:custGeom>
            <a:avLst/>
            <a:gdLst>
              <a:gd name="T0" fmla="*/ 0 w 1412"/>
              <a:gd name="T1" fmla="*/ 391 h 428"/>
              <a:gd name="T2" fmla="*/ 697 w 1412"/>
              <a:gd name="T3" fmla="*/ 391 h 428"/>
              <a:gd name="T4" fmla="*/ 756 w 1412"/>
              <a:gd name="T5" fmla="*/ 365 h 428"/>
              <a:gd name="T6" fmla="*/ 986 w 1412"/>
              <a:gd name="T7" fmla="*/ 67 h 428"/>
              <a:gd name="T8" fmla="*/ 1094 w 1412"/>
              <a:gd name="T9" fmla="*/ 0 h 428"/>
              <a:gd name="T10" fmla="*/ 1412 w 1412"/>
              <a:gd name="T11" fmla="*/ 0 h 428"/>
              <a:gd name="T12" fmla="*/ 1412 w 1412"/>
              <a:gd name="T13" fmla="*/ 428 h 428"/>
              <a:gd name="T14" fmla="*/ 1050 w 1412"/>
              <a:gd name="T15" fmla="*/ 428 h 428"/>
              <a:gd name="T16" fmla="*/ 998 w 1412"/>
              <a:gd name="T17" fmla="*/ 428 h 428"/>
              <a:gd name="T18" fmla="*/ 942 w 1412"/>
              <a:gd name="T19" fmla="*/ 428 h 428"/>
              <a:gd name="T20" fmla="*/ 929 w 1412"/>
              <a:gd name="T21" fmla="*/ 428 h 428"/>
              <a:gd name="T22" fmla="*/ 737 w 1412"/>
              <a:gd name="T23" fmla="*/ 428 h 428"/>
              <a:gd name="T24" fmla="*/ 0 w 1412"/>
              <a:gd name="T25" fmla="*/ 428 h 428"/>
              <a:gd name="T26" fmla="*/ 0 w 1412"/>
              <a:gd name="T27" fmla="*/ 391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12" h="428">
                <a:moveTo>
                  <a:pt x="0" y="391"/>
                </a:moveTo>
                <a:cubicBezTo>
                  <a:pt x="697" y="391"/>
                  <a:pt x="697" y="391"/>
                  <a:pt x="697" y="391"/>
                </a:cubicBezTo>
                <a:cubicBezTo>
                  <a:pt x="715" y="391"/>
                  <a:pt x="744" y="381"/>
                  <a:pt x="756" y="365"/>
                </a:cubicBezTo>
                <a:cubicBezTo>
                  <a:pt x="986" y="67"/>
                  <a:pt x="986" y="67"/>
                  <a:pt x="986" y="67"/>
                </a:cubicBezTo>
                <a:cubicBezTo>
                  <a:pt x="1013" y="33"/>
                  <a:pt x="1042" y="0"/>
                  <a:pt x="1094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428"/>
                  <a:pt x="1412" y="428"/>
                  <a:pt x="1412" y="428"/>
                </a:cubicBezTo>
                <a:cubicBezTo>
                  <a:pt x="1050" y="428"/>
                  <a:pt x="1050" y="428"/>
                  <a:pt x="1050" y="428"/>
                </a:cubicBezTo>
                <a:cubicBezTo>
                  <a:pt x="1032" y="428"/>
                  <a:pt x="1032" y="428"/>
                  <a:pt x="998" y="428"/>
                </a:cubicBezTo>
                <a:cubicBezTo>
                  <a:pt x="942" y="428"/>
                  <a:pt x="942" y="428"/>
                  <a:pt x="942" y="428"/>
                </a:cubicBezTo>
                <a:cubicBezTo>
                  <a:pt x="929" y="428"/>
                  <a:pt x="929" y="428"/>
                  <a:pt x="929" y="428"/>
                </a:cubicBezTo>
                <a:cubicBezTo>
                  <a:pt x="737" y="428"/>
                  <a:pt x="737" y="428"/>
                  <a:pt x="737" y="428"/>
                </a:cubicBezTo>
                <a:cubicBezTo>
                  <a:pt x="0" y="428"/>
                  <a:pt x="0" y="428"/>
                  <a:pt x="0" y="428"/>
                </a:cubicBezTo>
                <a:lnTo>
                  <a:pt x="0" y="391"/>
                </a:lnTo>
                <a:close/>
              </a:path>
            </a:pathLst>
          </a:custGeom>
          <a:gradFill>
            <a:gsLst>
              <a:gs pos="67000">
                <a:srgbClr val="E87071"/>
              </a:gs>
              <a:gs pos="71000">
                <a:srgbClr val="DE3232"/>
              </a:gs>
              <a:gs pos="55000">
                <a:srgbClr val="E87071"/>
              </a:gs>
              <a:gs pos="46000">
                <a:srgbClr val="E87071"/>
              </a:gs>
              <a:gs pos="51000">
                <a:srgbClr val="DE3232"/>
              </a:gs>
              <a:gs pos="0">
                <a:srgbClr val="E87071"/>
              </a:gs>
              <a:gs pos="81000">
                <a:srgbClr val="E87071"/>
              </a:gs>
              <a:gs pos="100000">
                <a:srgbClr val="E87071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grpSp>
        <p:nvGrpSpPr>
          <p:cNvPr id="160" name="组合 223"/>
          <p:cNvGrpSpPr/>
          <p:nvPr/>
        </p:nvGrpSpPr>
        <p:grpSpPr>
          <a:xfrm>
            <a:off x="785041" y="2004471"/>
            <a:ext cx="2305687" cy="2701781"/>
            <a:chOff x="2179402" y="2156646"/>
            <a:chExt cx="4184816" cy="4516543"/>
          </a:xfrm>
        </p:grpSpPr>
        <p:sp>
          <p:nvSpPr>
            <p:cNvPr id="161" name="矩形 1683"/>
            <p:cNvSpPr/>
            <p:nvPr/>
          </p:nvSpPr>
          <p:spPr>
            <a:xfrm rot="3786281">
              <a:off x="3548146" y="5941564"/>
              <a:ext cx="1285879" cy="177372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66164 w 592961"/>
                <a:gd name="connsiteY0" fmla="*/ 8868 h 113416"/>
                <a:gd name="connsiteX1" fmla="*/ 592961 w 592961"/>
                <a:gd name="connsiteY1" fmla="*/ 0 h 113416"/>
                <a:gd name="connsiteX2" fmla="*/ 551127 w 592961"/>
                <a:gd name="connsiteY2" fmla="*/ 101361 h 113416"/>
                <a:gd name="connsiteX3" fmla="*/ 0 w 592961"/>
                <a:gd name="connsiteY3" fmla="*/ 113415 h 113416"/>
                <a:gd name="connsiteX4" fmla="*/ 66164 w 592961"/>
                <a:gd name="connsiteY4" fmla="*/ 8868 h 113416"/>
                <a:gd name="connsiteX0" fmla="*/ 36362 w 613552"/>
                <a:gd name="connsiteY0" fmla="*/ 0 h 117548"/>
                <a:gd name="connsiteX1" fmla="*/ 613552 w 613552"/>
                <a:gd name="connsiteY1" fmla="*/ 4134 h 117548"/>
                <a:gd name="connsiteX2" fmla="*/ 571718 w 613552"/>
                <a:gd name="connsiteY2" fmla="*/ 105495 h 117548"/>
                <a:gd name="connsiteX3" fmla="*/ 20591 w 613552"/>
                <a:gd name="connsiteY3" fmla="*/ 117549 h 117548"/>
                <a:gd name="connsiteX4" fmla="*/ 36362 w 613552"/>
                <a:gd name="connsiteY4" fmla="*/ 0 h 117548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51127 w 592961"/>
                <a:gd name="connsiteY2" fmla="*/ 105495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  <a:gd name="connsiteX0" fmla="*/ 15771 w 593018"/>
                <a:gd name="connsiteY0" fmla="*/ 0 h 117549"/>
                <a:gd name="connsiteX1" fmla="*/ 592961 w 593018"/>
                <a:gd name="connsiteY1" fmla="*/ 4134 h 117549"/>
                <a:gd name="connsiteX2" fmla="*/ 574025 w 593018"/>
                <a:gd name="connsiteY2" fmla="*/ 110390 h 117549"/>
                <a:gd name="connsiteX3" fmla="*/ 0 w 593018"/>
                <a:gd name="connsiteY3" fmla="*/ 117549 h 117549"/>
                <a:gd name="connsiteX4" fmla="*/ 15771 w 593018"/>
                <a:gd name="connsiteY4" fmla="*/ 0 h 117549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74025 w 592961"/>
                <a:gd name="connsiteY2" fmla="*/ 110390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  <a:gd name="connsiteX0" fmla="*/ 15771 w 593091"/>
                <a:gd name="connsiteY0" fmla="*/ 0 h 117549"/>
                <a:gd name="connsiteX1" fmla="*/ 592961 w 593091"/>
                <a:gd name="connsiteY1" fmla="*/ 4134 h 117549"/>
                <a:gd name="connsiteX2" fmla="*/ 582541 w 593091"/>
                <a:gd name="connsiteY2" fmla="*/ 109519 h 117549"/>
                <a:gd name="connsiteX3" fmla="*/ 0 w 593091"/>
                <a:gd name="connsiteY3" fmla="*/ 117549 h 117549"/>
                <a:gd name="connsiteX4" fmla="*/ 15771 w 593091"/>
                <a:gd name="connsiteY4" fmla="*/ 0 h 117549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82541 w 592961"/>
                <a:gd name="connsiteY2" fmla="*/ 109519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961" h="117549">
                  <a:moveTo>
                    <a:pt x="15771" y="0"/>
                  </a:moveTo>
                  <a:lnTo>
                    <a:pt x="592961" y="4134"/>
                  </a:lnTo>
                  <a:cubicBezTo>
                    <a:pt x="592978" y="35710"/>
                    <a:pt x="589776" y="58913"/>
                    <a:pt x="582541" y="109519"/>
                  </a:cubicBezTo>
                  <a:lnTo>
                    <a:pt x="0" y="117549"/>
                  </a:lnTo>
                  <a:cubicBezTo>
                    <a:pt x="10042" y="90388"/>
                    <a:pt x="3970" y="22807"/>
                    <a:pt x="15771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60000"/>
                  </a:schemeClr>
                </a:gs>
                <a:gs pos="100000">
                  <a:srgbClr val="EFEFE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 dirty="0"/>
            </a:p>
          </p:txBody>
        </p:sp>
        <p:pic>
          <p:nvPicPr>
            <p:cNvPr id="169" name="图片 23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24527" y="3091768"/>
              <a:ext cx="1458533" cy="397793"/>
            </a:xfrm>
            <a:prstGeom prst="rect">
              <a:avLst/>
            </a:prstGeom>
          </p:spPr>
        </p:pic>
        <p:sp>
          <p:nvSpPr>
            <p:cNvPr id="172" name="矩形 1683"/>
            <p:cNvSpPr/>
            <p:nvPr/>
          </p:nvSpPr>
          <p:spPr>
            <a:xfrm rot="17157560">
              <a:off x="3637498" y="3857550"/>
              <a:ext cx="1233911" cy="263370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0 w 673777"/>
                <a:gd name="connsiteY0" fmla="*/ 0 h 178273"/>
                <a:gd name="connsiteX1" fmla="*/ 673777 w 673777"/>
                <a:gd name="connsiteY1" fmla="*/ 49971 h 178273"/>
                <a:gd name="connsiteX2" fmla="*/ 631943 w 673777"/>
                <a:gd name="connsiteY2" fmla="*/ 151332 h 178273"/>
                <a:gd name="connsiteX3" fmla="*/ 12262 w 673777"/>
                <a:gd name="connsiteY3" fmla="*/ 178273 h 178273"/>
                <a:gd name="connsiteX4" fmla="*/ 0 w 673777"/>
                <a:gd name="connsiteY4" fmla="*/ 0 h 178273"/>
                <a:gd name="connsiteX0" fmla="*/ 0 w 733378"/>
                <a:gd name="connsiteY0" fmla="*/ 0 h 156705"/>
                <a:gd name="connsiteX1" fmla="*/ 733378 w 733378"/>
                <a:gd name="connsiteY1" fmla="*/ 28403 h 156705"/>
                <a:gd name="connsiteX2" fmla="*/ 691544 w 733378"/>
                <a:gd name="connsiteY2" fmla="*/ 129764 h 156705"/>
                <a:gd name="connsiteX3" fmla="*/ 71863 w 733378"/>
                <a:gd name="connsiteY3" fmla="*/ 156705 h 156705"/>
                <a:gd name="connsiteX4" fmla="*/ 0 w 733378"/>
                <a:gd name="connsiteY4" fmla="*/ 0 h 156705"/>
                <a:gd name="connsiteX0" fmla="*/ 0 w 733378"/>
                <a:gd name="connsiteY0" fmla="*/ 0 h 151671"/>
                <a:gd name="connsiteX1" fmla="*/ 733378 w 733378"/>
                <a:gd name="connsiteY1" fmla="*/ 28403 h 151671"/>
                <a:gd name="connsiteX2" fmla="*/ 691544 w 733378"/>
                <a:gd name="connsiteY2" fmla="*/ 129764 h 151671"/>
                <a:gd name="connsiteX3" fmla="*/ 31260 w 733378"/>
                <a:gd name="connsiteY3" fmla="*/ 151671 h 151671"/>
                <a:gd name="connsiteX4" fmla="*/ 0 w 733378"/>
                <a:gd name="connsiteY4" fmla="*/ 0 h 151671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64528 w 806362"/>
                <a:gd name="connsiteY2" fmla="*/ 101361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73592 w 806362"/>
                <a:gd name="connsiteY2" fmla="*/ 74303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15936"/>
                <a:gd name="connsiteX1" fmla="*/ 806362 w 806362"/>
                <a:gd name="connsiteY1" fmla="*/ 0 h 115936"/>
                <a:gd name="connsiteX2" fmla="*/ 773592 w 806362"/>
                <a:gd name="connsiteY2" fmla="*/ 74303 h 115936"/>
                <a:gd name="connsiteX3" fmla="*/ 82646 w 806362"/>
                <a:gd name="connsiteY3" fmla="*/ 115936 h 115936"/>
                <a:gd name="connsiteX4" fmla="*/ 0 w 806362"/>
                <a:gd name="connsiteY4" fmla="*/ 28478 h 115936"/>
                <a:gd name="connsiteX0" fmla="*/ 0 w 756601"/>
                <a:gd name="connsiteY0" fmla="*/ 38371 h 115936"/>
                <a:gd name="connsiteX1" fmla="*/ 756601 w 756601"/>
                <a:gd name="connsiteY1" fmla="*/ 0 h 115936"/>
                <a:gd name="connsiteX2" fmla="*/ 723831 w 756601"/>
                <a:gd name="connsiteY2" fmla="*/ 74303 h 115936"/>
                <a:gd name="connsiteX3" fmla="*/ 32885 w 756601"/>
                <a:gd name="connsiteY3" fmla="*/ 115936 h 115936"/>
                <a:gd name="connsiteX4" fmla="*/ 0 w 756601"/>
                <a:gd name="connsiteY4" fmla="*/ 38371 h 115936"/>
                <a:gd name="connsiteX0" fmla="*/ 0 w 748644"/>
                <a:gd name="connsiteY0" fmla="*/ 77622 h 115936"/>
                <a:gd name="connsiteX1" fmla="*/ 748644 w 748644"/>
                <a:gd name="connsiteY1" fmla="*/ 0 h 115936"/>
                <a:gd name="connsiteX2" fmla="*/ 715874 w 748644"/>
                <a:gd name="connsiteY2" fmla="*/ 74303 h 115936"/>
                <a:gd name="connsiteX3" fmla="*/ 24928 w 748644"/>
                <a:gd name="connsiteY3" fmla="*/ 115936 h 115936"/>
                <a:gd name="connsiteX4" fmla="*/ 0 w 748644"/>
                <a:gd name="connsiteY4" fmla="*/ 77622 h 115936"/>
                <a:gd name="connsiteX0" fmla="*/ 0 w 753142"/>
                <a:gd name="connsiteY0" fmla="*/ 51210 h 115936"/>
                <a:gd name="connsiteX1" fmla="*/ 753142 w 753142"/>
                <a:gd name="connsiteY1" fmla="*/ 0 h 115936"/>
                <a:gd name="connsiteX2" fmla="*/ 720372 w 753142"/>
                <a:gd name="connsiteY2" fmla="*/ 74303 h 115936"/>
                <a:gd name="connsiteX3" fmla="*/ 29426 w 753142"/>
                <a:gd name="connsiteY3" fmla="*/ 115936 h 115936"/>
                <a:gd name="connsiteX4" fmla="*/ 0 w 753142"/>
                <a:gd name="connsiteY4" fmla="*/ 51210 h 115936"/>
                <a:gd name="connsiteX0" fmla="*/ 0 w 753486"/>
                <a:gd name="connsiteY0" fmla="*/ 59648 h 115936"/>
                <a:gd name="connsiteX1" fmla="*/ 753486 w 753486"/>
                <a:gd name="connsiteY1" fmla="*/ 0 h 115936"/>
                <a:gd name="connsiteX2" fmla="*/ 720716 w 753486"/>
                <a:gd name="connsiteY2" fmla="*/ 74303 h 115936"/>
                <a:gd name="connsiteX3" fmla="*/ 29770 w 753486"/>
                <a:gd name="connsiteY3" fmla="*/ 115936 h 115936"/>
                <a:gd name="connsiteX4" fmla="*/ 0 w 753486"/>
                <a:gd name="connsiteY4" fmla="*/ 59648 h 115936"/>
                <a:gd name="connsiteX0" fmla="*/ 0 w 728699"/>
                <a:gd name="connsiteY0" fmla="*/ 86785 h 143073"/>
                <a:gd name="connsiteX1" fmla="*/ 714779 w 728699"/>
                <a:gd name="connsiteY1" fmla="*/ 0 h 143073"/>
                <a:gd name="connsiteX2" fmla="*/ 720716 w 728699"/>
                <a:gd name="connsiteY2" fmla="*/ 101440 h 143073"/>
                <a:gd name="connsiteX3" fmla="*/ 29770 w 728699"/>
                <a:gd name="connsiteY3" fmla="*/ 143073 h 143073"/>
                <a:gd name="connsiteX4" fmla="*/ 0 w 728699"/>
                <a:gd name="connsiteY4" fmla="*/ 86785 h 143073"/>
                <a:gd name="connsiteX0" fmla="*/ 0 w 700363"/>
                <a:gd name="connsiteY0" fmla="*/ 94848 h 143073"/>
                <a:gd name="connsiteX1" fmla="*/ 686443 w 700363"/>
                <a:gd name="connsiteY1" fmla="*/ 0 h 143073"/>
                <a:gd name="connsiteX2" fmla="*/ 692380 w 700363"/>
                <a:gd name="connsiteY2" fmla="*/ 101440 h 143073"/>
                <a:gd name="connsiteX3" fmla="*/ 1434 w 700363"/>
                <a:gd name="connsiteY3" fmla="*/ 143073 h 143073"/>
                <a:gd name="connsiteX4" fmla="*/ 0 w 700363"/>
                <a:gd name="connsiteY4" fmla="*/ 94848 h 143073"/>
                <a:gd name="connsiteX0" fmla="*/ 0 w 702094"/>
                <a:gd name="connsiteY0" fmla="*/ 78707 h 143073"/>
                <a:gd name="connsiteX1" fmla="*/ 688174 w 702094"/>
                <a:gd name="connsiteY1" fmla="*/ 0 h 143073"/>
                <a:gd name="connsiteX2" fmla="*/ 694111 w 702094"/>
                <a:gd name="connsiteY2" fmla="*/ 101440 h 143073"/>
                <a:gd name="connsiteX3" fmla="*/ 3165 w 702094"/>
                <a:gd name="connsiteY3" fmla="*/ 143073 h 143073"/>
                <a:gd name="connsiteX4" fmla="*/ 0 w 702094"/>
                <a:gd name="connsiteY4" fmla="*/ 78707 h 143073"/>
                <a:gd name="connsiteX0" fmla="*/ 0 w 705544"/>
                <a:gd name="connsiteY0" fmla="*/ 104755 h 143073"/>
                <a:gd name="connsiteX1" fmla="*/ 691624 w 705544"/>
                <a:gd name="connsiteY1" fmla="*/ 0 h 143073"/>
                <a:gd name="connsiteX2" fmla="*/ 697561 w 705544"/>
                <a:gd name="connsiteY2" fmla="*/ 101440 h 143073"/>
                <a:gd name="connsiteX3" fmla="*/ 6615 w 705544"/>
                <a:gd name="connsiteY3" fmla="*/ 143073 h 143073"/>
                <a:gd name="connsiteX4" fmla="*/ 0 w 705544"/>
                <a:gd name="connsiteY4" fmla="*/ 104755 h 143073"/>
                <a:gd name="connsiteX0" fmla="*/ 0 w 702497"/>
                <a:gd name="connsiteY0" fmla="*/ 121991 h 160309"/>
                <a:gd name="connsiteX1" fmla="*/ 666050 w 702497"/>
                <a:gd name="connsiteY1" fmla="*/ 0 h 160309"/>
                <a:gd name="connsiteX2" fmla="*/ 697561 w 702497"/>
                <a:gd name="connsiteY2" fmla="*/ 118676 h 160309"/>
                <a:gd name="connsiteX3" fmla="*/ 6615 w 702497"/>
                <a:gd name="connsiteY3" fmla="*/ 160309 h 160309"/>
                <a:gd name="connsiteX4" fmla="*/ 0 w 702497"/>
                <a:gd name="connsiteY4" fmla="*/ 121991 h 160309"/>
                <a:gd name="connsiteX0" fmla="*/ 0 w 700427"/>
                <a:gd name="connsiteY0" fmla="*/ 110251 h 160309"/>
                <a:gd name="connsiteX1" fmla="*/ 663980 w 700427"/>
                <a:gd name="connsiteY1" fmla="*/ 0 h 160309"/>
                <a:gd name="connsiteX2" fmla="*/ 695491 w 700427"/>
                <a:gd name="connsiteY2" fmla="*/ 118676 h 160309"/>
                <a:gd name="connsiteX3" fmla="*/ 4545 w 700427"/>
                <a:gd name="connsiteY3" fmla="*/ 160309 h 160309"/>
                <a:gd name="connsiteX4" fmla="*/ 0 w 700427"/>
                <a:gd name="connsiteY4" fmla="*/ 110251 h 16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427" h="160309">
                  <a:moveTo>
                    <a:pt x="0" y="110251"/>
                  </a:moveTo>
                  <a:lnTo>
                    <a:pt x="663980" y="0"/>
                  </a:lnTo>
                  <a:cubicBezTo>
                    <a:pt x="663997" y="31576"/>
                    <a:pt x="716427" y="80416"/>
                    <a:pt x="695491" y="118676"/>
                  </a:cubicBezTo>
                  <a:lnTo>
                    <a:pt x="4545" y="160309"/>
                  </a:lnTo>
                  <a:lnTo>
                    <a:pt x="0" y="1102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546100" dir="114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73" name="矩形 1683"/>
            <p:cNvSpPr/>
            <p:nvPr/>
          </p:nvSpPr>
          <p:spPr>
            <a:xfrm rot="17157560">
              <a:off x="3697054" y="3853158"/>
              <a:ext cx="1420533" cy="190471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0 w 673777"/>
                <a:gd name="connsiteY0" fmla="*/ 0 h 178273"/>
                <a:gd name="connsiteX1" fmla="*/ 673777 w 673777"/>
                <a:gd name="connsiteY1" fmla="*/ 49971 h 178273"/>
                <a:gd name="connsiteX2" fmla="*/ 631943 w 673777"/>
                <a:gd name="connsiteY2" fmla="*/ 151332 h 178273"/>
                <a:gd name="connsiteX3" fmla="*/ 12262 w 673777"/>
                <a:gd name="connsiteY3" fmla="*/ 178273 h 178273"/>
                <a:gd name="connsiteX4" fmla="*/ 0 w 673777"/>
                <a:gd name="connsiteY4" fmla="*/ 0 h 178273"/>
                <a:gd name="connsiteX0" fmla="*/ 0 w 733378"/>
                <a:gd name="connsiteY0" fmla="*/ 0 h 156705"/>
                <a:gd name="connsiteX1" fmla="*/ 733378 w 733378"/>
                <a:gd name="connsiteY1" fmla="*/ 28403 h 156705"/>
                <a:gd name="connsiteX2" fmla="*/ 691544 w 733378"/>
                <a:gd name="connsiteY2" fmla="*/ 129764 h 156705"/>
                <a:gd name="connsiteX3" fmla="*/ 71863 w 733378"/>
                <a:gd name="connsiteY3" fmla="*/ 156705 h 156705"/>
                <a:gd name="connsiteX4" fmla="*/ 0 w 733378"/>
                <a:gd name="connsiteY4" fmla="*/ 0 h 156705"/>
                <a:gd name="connsiteX0" fmla="*/ 0 w 733378"/>
                <a:gd name="connsiteY0" fmla="*/ 0 h 151671"/>
                <a:gd name="connsiteX1" fmla="*/ 733378 w 733378"/>
                <a:gd name="connsiteY1" fmla="*/ 28403 h 151671"/>
                <a:gd name="connsiteX2" fmla="*/ 691544 w 733378"/>
                <a:gd name="connsiteY2" fmla="*/ 129764 h 151671"/>
                <a:gd name="connsiteX3" fmla="*/ 31260 w 733378"/>
                <a:gd name="connsiteY3" fmla="*/ 151671 h 151671"/>
                <a:gd name="connsiteX4" fmla="*/ 0 w 733378"/>
                <a:gd name="connsiteY4" fmla="*/ 0 h 151671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64528 w 806362"/>
                <a:gd name="connsiteY2" fmla="*/ 101361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73592 w 806362"/>
                <a:gd name="connsiteY2" fmla="*/ 74303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15936"/>
                <a:gd name="connsiteX1" fmla="*/ 806362 w 806362"/>
                <a:gd name="connsiteY1" fmla="*/ 0 h 115936"/>
                <a:gd name="connsiteX2" fmla="*/ 773592 w 806362"/>
                <a:gd name="connsiteY2" fmla="*/ 74303 h 115936"/>
                <a:gd name="connsiteX3" fmla="*/ 82646 w 806362"/>
                <a:gd name="connsiteY3" fmla="*/ 115936 h 115936"/>
                <a:gd name="connsiteX4" fmla="*/ 0 w 806362"/>
                <a:gd name="connsiteY4" fmla="*/ 28478 h 11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362" h="115936">
                  <a:moveTo>
                    <a:pt x="0" y="28478"/>
                  </a:moveTo>
                  <a:lnTo>
                    <a:pt x="806362" y="0"/>
                  </a:lnTo>
                  <a:cubicBezTo>
                    <a:pt x="806379" y="31576"/>
                    <a:pt x="794528" y="36043"/>
                    <a:pt x="773592" y="74303"/>
                  </a:cubicBezTo>
                  <a:lnTo>
                    <a:pt x="82646" y="115936"/>
                  </a:lnTo>
                  <a:lnTo>
                    <a:pt x="0" y="284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469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74" name="Freeform 706"/>
            <p:cNvSpPr>
              <a:spLocks/>
            </p:cNvSpPr>
            <p:nvPr/>
          </p:nvSpPr>
          <p:spPr bwMode="auto">
            <a:xfrm>
              <a:off x="3455778" y="3066063"/>
              <a:ext cx="1310839" cy="2121640"/>
            </a:xfrm>
            <a:custGeom>
              <a:avLst/>
              <a:gdLst>
                <a:gd name="T0" fmla="*/ 324 w 606"/>
                <a:gd name="T1" fmla="*/ 18 h 970"/>
                <a:gd name="T2" fmla="*/ 278 w 606"/>
                <a:gd name="T3" fmla="*/ 121 h 970"/>
                <a:gd name="T4" fmla="*/ 147 w 606"/>
                <a:gd name="T5" fmla="*/ 33 h 970"/>
                <a:gd name="T6" fmla="*/ 37 w 606"/>
                <a:gd name="T7" fmla="*/ 43 h 970"/>
                <a:gd name="T8" fmla="*/ 36 w 606"/>
                <a:gd name="T9" fmla="*/ 45 h 970"/>
                <a:gd name="T10" fmla="*/ 31 w 606"/>
                <a:gd name="T11" fmla="*/ 166 h 970"/>
                <a:gd name="T12" fmla="*/ 198 w 606"/>
                <a:gd name="T13" fmla="*/ 311 h 970"/>
                <a:gd name="T14" fmla="*/ 131 w 606"/>
                <a:gd name="T15" fmla="*/ 571 h 970"/>
                <a:gd name="T16" fmla="*/ 175 w 606"/>
                <a:gd name="T17" fmla="*/ 781 h 970"/>
                <a:gd name="T18" fmla="*/ 294 w 606"/>
                <a:gd name="T19" fmla="*/ 970 h 970"/>
                <a:gd name="T20" fmla="*/ 545 w 606"/>
                <a:gd name="T21" fmla="*/ 809 h 970"/>
                <a:gd name="T22" fmla="*/ 514 w 606"/>
                <a:gd name="T23" fmla="*/ 680 h 970"/>
                <a:gd name="T24" fmla="*/ 523 w 606"/>
                <a:gd name="T25" fmla="*/ 571 h 970"/>
                <a:gd name="T26" fmla="*/ 597 w 606"/>
                <a:gd name="T27" fmla="*/ 146 h 970"/>
                <a:gd name="T28" fmla="*/ 566 w 606"/>
                <a:gd name="T29" fmla="*/ 0 h 970"/>
                <a:gd name="T30" fmla="*/ 324 w 606"/>
                <a:gd name="T31" fmla="*/ 18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6" h="970">
                  <a:moveTo>
                    <a:pt x="324" y="18"/>
                  </a:moveTo>
                  <a:cubicBezTo>
                    <a:pt x="278" y="121"/>
                    <a:pt x="278" y="121"/>
                    <a:pt x="278" y="121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13" y="11"/>
                    <a:pt x="67" y="15"/>
                    <a:pt x="37" y="43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2" y="77"/>
                    <a:pt x="0" y="131"/>
                    <a:pt x="31" y="166"/>
                  </a:cubicBezTo>
                  <a:cubicBezTo>
                    <a:pt x="198" y="311"/>
                    <a:pt x="198" y="311"/>
                    <a:pt x="198" y="311"/>
                  </a:cubicBezTo>
                  <a:cubicBezTo>
                    <a:pt x="131" y="571"/>
                    <a:pt x="131" y="571"/>
                    <a:pt x="131" y="571"/>
                  </a:cubicBezTo>
                  <a:cubicBezTo>
                    <a:pt x="119" y="635"/>
                    <a:pt x="139" y="726"/>
                    <a:pt x="175" y="781"/>
                  </a:cubicBezTo>
                  <a:cubicBezTo>
                    <a:pt x="294" y="970"/>
                    <a:pt x="294" y="970"/>
                    <a:pt x="294" y="970"/>
                  </a:cubicBezTo>
                  <a:cubicBezTo>
                    <a:pt x="545" y="809"/>
                    <a:pt x="545" y="809"/>
                    <a:pt x="545" y="809"/>
                  </a:cubicBezTo>
                  <a:cubicBezTo>
                    <a:pt x="514" y="680"/>
                    <a:pt x="514" y="680"/>
                    <a:pt x="514" y="680"/>
                  </a:cubicBezTo>
                  <a:cubicBezTo>
                    <a:pt x="497" y="649"/>
                    <a:pt x="519" y="606"/>
                    <a:pt x="523" y="571"/>
                  </a:cubicBezTo>
                  <a:cubicBezTo>
                    <a:pt x="597" y="146"/>
                    <a:pt x="597" y="146"/>
                    <a:pt x="597" y="146"/>
                  </a:cubicBezTo>
                  <a:cubicBezTo>
                    <a:pt x="606" y="95"/>
                    <a:pt x="594" y="42"/>
                    <a:pt x="566" y="0"/>
                  </a:cubicBezTo>
                  <a:cubicBezTo>
                    <a:pt x="324" y="18"/>
                    <a:pt x="324" y="18"/>
                    <a:pt x="324" y="18"/>
                  </a:cubicBezTo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5" name="Freeform 707"/>
            <p:cNvSpPr>
              <a:spLocks/>
            </p:cNvSpPr>
            <p:nvPr/>
          </p:nvSpPr>
          <p:spPr bwMode="auto">
            <a:xfrm>
              <a:off x="3079164" y="2904494"/>
              <a:ext cx="702954" cy="535488"/>
            </a:xfrm>
            <a:custGeom>
              <a:avLst/>
              <a:gdLst>
                <a:gd name="T0" fmla="*/ 17 w 325"/>
                <a:gd name="T1" fmla="*/ 199 h 245"/>
                <a:gd name="T2" fmla="*/ 17 w 325"/>
                <a:gd name="T3" fmla="*/ 198 h 245"/>
                <a:gd name="T4" fmla="*/ 47 w 325"/>
                <a:gd name="T5" fmla="*/ 108 h 245"/>
                <a:gd name="T6" fmla="*/ 265 w 325"/>
                <a:gd name="T7" fmla="*/ 0 h 245"/>
                <a:gd name="T8" fmla="*/ 325 w 325"/>
                <a:gd name="T9" fmla="*/ 121 h 245"/>
                <a:gd name="T10" fmla="*/ 107 w 325"/>
                <a:gd name="T11" fmla="*/ 229 h 245"/>
                <a:gd name="T12" fmla="*/ 17 w 325"/>
                <a:gd name="T13" fmla="*/ 199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245">
                  <a:moveTo>
                    <a:pt x="17" y="199"/>
                  </a:moveTo>
                  <a:cubicBezTo>
                    <a:pt x="17" y="198"/>
                    <a:pt x="17" y="198"/>
                    <a:pt x="17" y="198"/>
                  </a:cubicBezTo>
                  <a:cubicBezTo>
                    <a:pt x="0" y="165"/>
                    <a:pt x="14" y="125"/>
                    <a:pt x="47" y="108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325" y="121"/>
                    <a:pt x="325" y="121"/>
                    <a:pt x="325" y="121"/>
                  </a:cubicBezTo>
                  <a:cubicBezTo>
                    <a:pt x="107" y="229"/>
                    <a:pt x="107" y="229"/>
                    <a:pt x="107" y="229"/>
                  </a:cubicBezTo>
                  <a:cubicBezTo>
                    <a:pt x="74" y="245"/>
                    <a:pt x="34" y="232"/>
                    <a:pt x="17" y="199"/>
                  </a:cubicBez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6" name="Freeform 708"/>
            <p:cNvSpPr>
              <a:spLocks/>
            </p:cNvSpPr>
            <p:nvPr/>
          </p:nvSpPr>
          <p:spPr bwMode="auto">
            <a:xfrm>
              <a:off x="3221766" y="3166698"/>
              <a:ext cx="705696" cy="520716"/>
            </a:xfrm>
            <a:custGeom>
              <a:avLst/>
              <a:gdLst>
                <a:gd name="T0" fmla="*/ 16 w 326"/>
                <a:gd name="T1" fmla="*/ 189 h 238"/>
                <a:gd name="T2" fmla="*/ 15 w 326"/>
                <a:gd name="T3" fmla="*/ 188 h 238"/>
                <a:gd name="T4" fmla="*/ 49 w 326"/>
                <a:gd name="T5" fmla="*/ 100 h 238"/>
                <a:gd name="T6" fmla="*/ 270 w 326"/>
                <a:gd name="T7" fmla="*/ 0 h 238"/>
                <a:gd name="T8" fmla="*/ 326 w 326"/>
                <a:gd name="T9" fmla="*/ 123 h 238"/>
                <a:gd name="T10" fmla="*/ 104 w 326"/>
                <a:gd name="T11" fmla="*/ 223 h 238"/>
                <a:gd name="T12" fmla="*/ 16 w 326"/>
                <a:gd name="T13" fmla="*/ 18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238">
                  <a:moveTo>
                    <a:pt x="16" y="189"/>
                  </a:moveTo>
                  <a:cubicBezTo>
                    <a:pt x="15" y="188"/>
                    <a:pt x="15" y="188"/>
                    <a:pt x="15" y="188"/>
                  </a:cubicBezTo>
                  <a:cubicBezTo>
                    <a:pt x="0" y="155"/>
                    <a:pt x="15" y="115"/>
                    <a:pt x="49" y="10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326" y="123"/>
                    <a:pt x="326" y="123"/>
                    <a:pt x="326" y="123"/>
                  </a:cubicBezTo>
                  <a:cubicBezTo>
                    <a:pt x="104" y="223"/>
                    <a:pt x="104" y="223"/>
                    <a:pt x="104" y="223"/>
                  </a:cubicBezTo>
                  <a:cubicBezTo>
                    <a:pt x="70" y="238"/>
                    <a:pt x="31" y="223"/>
                    <a:pt x="16" y="189"/>
                  </a:cubicBezTo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7" name="Freeform 709"/>
            <p:cNvSpPr>
              <a:spLocks/>
            </p:cNvSpPr>
            <p:nvPr/>
          </p:nvSpPr>
          <p:spPr bwMode="auto">
            <a:xfrm>
              <a:off x="3442981" y="3381817"/>
              <a:ext cx="704783" cy="519793"/>
            </a:xfrm>
            <a:custGeom>
              <a:avLst/>
              <a:gdLst>
                <a:gd name="T0" fmla="*/ 16 w 326"/>
                <a:gd name="T1" fmla="*/ 189 h 238"/>
                <a:gd name="T2" fmla="*/ 15 w 326"/>
                <a:gd name="T3" fmla="*/ 188 h 238"/>
                <a:gd name="T4" fmla="*/ 49 w 326"/>
                <a:gd name="T5" fmla="*/ 100 h 238"/>
                <a:gd name="T6" fmla="*/ 271 w 326"/>
                <a:gd name="T7" fmla="*/ 0 h 238"/>
                <a:gd name="T8" fmla="*/ 326 w 326"/>
                <a:gd name="T9" fmla="*/ 123 h 238"/>
                <a:gd name="T10" fmla="*/ 104 w 326"/>
                <a:gd name="T11" fmla="*/ 223 h 238"/>
                <a:gd name="T12" fmla="*/ 16 w 326"/>
                <a:gd name="T13" fmla="*/ 18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238">
                  <a:moveTo>
                    <a:pt x="16" y="189"/>
                  </a:moveTo>
                  <a:cubicBezTo>
                    <a:pt x="15" y="188"/>
                    <a:pt x="15" y="188"/>
                    <a:pt x="15" y="188"/>
                  </a:cubicBezTo>
                  <a:cubicBezTo>
                    <a:pt x="0" y="154"/>
                    <a:pt x="15" y="115"/>
                    <a:pt x="49" y="10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326" y="123"/>
                    <a:pt x="326" y="123"/>
                    <a:pt x="326" y="123"/>
                  </a:cubicBezTo>
                  <a:cubicBezTo>
                    <a:pt x="104" y="223"/>
                    <a:pt x="104" y="223"/>
                    <a:pt x="104" y="223"/>
                  </a:cubicBezTo>
                  <a:cubicBezTo>
                    <a:pt x="71" y="238"/>
                    <a:pt x="31" y="223"/>
                    <a:pt x="16" y="189"/>
                  </a:cubicBezTo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8" name="Freeform 710"/>
            <p:cNvSpPr>
              <a:spLocks/>
            </p:cNvSpPr>
            <p:nvPr/>
          </p:nvSpPr>
          <p:spPr bwMode="auto">
            <a:xfrm>
              <a:off x="3464006" y="3593242"/>
              <a:ext cx="683757" cy="308367"/>
            </a:xfrm>
            <a:custGeom>
              <a:avLst/>
              <a:gdLst>
                <a:gd name="T0" fmla="*/ 305 w 316"/>
                <a:gd name="T1" fmla="*/ 0 h 141"/>
                <a:gd name="T2" fmla="*/ 85 w 316"/>
                <a:gd name="T3" fmla="*/ 99 h 141"/>
                <a:gd name="T4" fmla="*/ 0 w 316"/>
                <a:gd name="T5" fmla="*/ 71 h 141"/>
                <a:gd name="T6" fmla="*/ 5 w 316"/>
                <a:gd name="T7" fmla="*/ 91 h 141"/>
                <a:gd name="T8" fmla="*/ 6 w 316"/>
                <a:gd name="T9" fmla="*/ 92 h 141"/>
                <a:gd name="T10" fmla="*/ 94 w 316"/>
                <a:gd name="T11" fmla="*/ 126 h 141"/>
                <a:gd name="T12" fmla="*/ 316 w 316"/>
                <a:gd name="T13" fmla="*/ 26 h 141"/>
                <a:gd name="T14" fmla="*/ 305 w 316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141">
                  <a:moveTo>
                    <a:pt x="305" y="0"/>
                  </a:moveTo>
                  <a:cubicBezTo>
                    <a:pt x="85" y="99"/>
                    <a:pt x="85" y="99"/>
                    <a:pt x="85" y="99"/>
                  </a:cubicBezTo>
                  <a:cubicBezTo>
                    <a:pt x="54" y="113"/>
                    <a:pt x="17" y="101"/>
                    <a:pt x="0" y="71"/>
                  </a:cubicBezTo>
                  <a:cubicBezTo>
                    <a:pt x="1" y="78"/>
                    <a:pt x="3" y="85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21" y="126"/>
                    <a:pt x="61" y="141"/>
                    <a:pt x="94" y="126"/>
                  </a:cubicBezTo>
                  <a:cubicBezTo>
                    <a:pt x="316" y="26"/>
                    <a:pt x="316" y="26"/>
                    <a:pt x="316" y="26"/>
                  </a:cubicBezTo>
                  <a:cubicBezTo>
                    <a:pt x="305" y="0"/>
                    <a:pt x="305" y="0"/>
                    <a:pt x="305" y="0"/>
                  </a:cubicBezTo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9" name="Freeform 711"/>
            <p:cNvSpPr>
              <a:spLocks/>
            </p:cNvSpPr>
            <p:nvPr/>
          </p:nvSpPr>
          <p:spPr bwMode="auto">
            <a:xfrm>
              <a:off x="3243704" y="3379047"/>
              <a:ext cx="683757" cy="308367"/>
            </a:xfrm>
            <a:custGeom>
              <a:avLst/>
              <a:gdLst>
                <a:gd name="T0" fmla="*/ 304 w 316"/>
                <a:gd name="T1" fmla="*/ 0 h 141"/>
                <a:gd name="T2" fmla="*/ 85 w 316"/>
                <a:gd name="T3" fmla="*/ 99 h 141"/>
                <a:gd name="T4" fmla="*/ 0 w 316"/>
                <a:gd name="T5" fmla="*/ 71 h 141"/>
                <a:gd name="T6" fmla="*/ 5 w 316"/>
                <a:gd name="T7" fmla="*/ 91 h 141"/>
                <a:gd name="T8" fmla="*/ 6 w 316"/>
                <a:gd name="T9" fmla="*/ 92 h 141"/>
                <a:gd name="T10" fmla="*/ 94 w 316"/>
                <a:gd name="T11" fmla="*/ 126 h 141"/>
                <a:gd name="T12" fmla="*/ 316 w 316"/>
                <a:gd name="T13" fmla="*/ 26 h 141"/>
                <a:gd name="T14" fmla="*/ 304 w 316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141">
                  <a:moveTo>
                    <a:pt x="304" y="0"/>
                  </a:moveTo>
                  <a:cubicBezTo>
                    <a:pt x="85" y="99"/>
                    <a:pt x="85" y="99"/>
                    <a:pt x="85" y="99"/>
                  </a:cubicBezTo>
                  <a:cubicBezTo>
                    <a:pt x="53" y="113"/>
                    <a:pt x="16" y="101"/>
                    <a:pt x="0" y="71"/>
                  </a:cubicBezTo>
                  <a:cubicBezTo>
                    <a:pt x="0" y="78"/>
                    <a:pt x="2" y="85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21" y="126"/>
                    <a:pt x="60" y="141"/>
                    <a:pt x="94" y="126"/>
                  </a:cubicBezTo>
                  <a:cubicBezTo>
                    <a:pt x="316" y="26"/>
                    <a:pt x="316" y="26"/>
                    <a:pt x="316" y="26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pic>
          <p:nvPicPr>
            <p:cNvPr id="180" name="Picture 71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179" y="3403975"/>
              <a:ext cx="26510" cy="33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1" name="Picture 71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179" y="3403975"/>
              <a:ext cx="26510" cy="33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" name="矩形 1683"/>
            <p:cNvSpPr/>
            <p:nvPr/>
          </p:nvSpPr>
          <p:spPr>
            <a:xfrm rot="19988958">
              <a:off x="3199139" y="3347662"/>
              <a:ext cx="445880" cy="100427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43462 w 670259"/>
                <a:gd name="connsiteY0" fmla="*/ 8868 h 128234"/>
                <a:gd name="connsiteX1" fmla="*/ 670259 w 670259"/>
                <a:gd name="connsiteY1" fmla="*/ 0 h 128234"/>
                <a:gd name="connsiteX2" fmla="*/ 628425 w 670259"/>
                <a:gd name="connsiteY2" fmla="*/ 101361 h 128234"/>
                <a:gd name="connsiteX3" fmla="*/ 0 w 670259"/>
                <a:gd name="connsiteY3" fmla="*/ 128234 h 128234"/>
                <a:gd name="connsiteX4" fmla="*/ 143462 w 670259"/>
                <a:gd name="connsiteY4" fmla="*/ 8868 h 1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259" h="128234">
                  <a:moveTo>
                    <a:pt x="143462" y="8868"/>
                  </a:moveTo>
                  <a:lnTo>
                    <a:pt x="670259" y="0"/>
                  </a:lnTo>
                  <a:cubicBezTo>
                    <a:pt x="670276" y="31576"/>
                    <a:pt x="649361" y="63101"/>
                    <a:pt x="628425" y="101361"/>
                  </a:cubicBezTo>
                  <a:lnTo>
                    <a:pt x="0" y="128234"/>
                  </a:lnTo>
                  <a:cubicBezTo>
                    <a:pt x="59632" y="27474"/>
                    <a:pt x="58885" y="31676"/>
                    <a:pt x="143462" y="8868"/>
                  </a:cubicBez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83" name="Freeform 720"/>
            <p:cNvSpPr>
              <a:spLocks/>
            </p:cNvSpPr>
            <p:nvPr/>
          </p:nvSpPr>
          <p:spPr bwMode="auto">
            <a:xfrm>
              <a:off x="3101103" y="3114996"/>
              <a:ext cx="681015" cy="324986"/>
            </a:xfrm>
            <a:custGeom>
              <a:avLst/>
              <a:gdLst>
                <a:gd name="T0" fmla="*/ 302 w 315"/>
                <a:gd name="T1" fmla="*/ 0 h 149"/>
                <a:gd name="T2" fmla="*/ 88 w 315"/>
                <a:gd name="T3" fmla="*/ 106 h 149"/>
                <a:gd name="T4" fmla="*/ 0 w 315"/>
                <a:gd name="T5" fmla="*/ 79 h 149"/>
                <a:gd name="T6" fmla="*/ 7 w 315"/>
                <a:gd name="T7" fmla="*/ 102 h 149"/>
                <a:gd name="T8" fmla="*/ 7 w 315"/>
                <a:gd name="T9" fmla="*/ 103 h 149"/>
                <a:gd name="T10" fmla="*/ 97 w 315"/>
                <a:gd name="T11" fmla="*/ 133 h 149"/>
                <a:gd name="T12" fmla="*/ 315 w 315"/>
                <a:gd name="T13" fmla="*/ 25 h 149"/>
                <a:gd name="T14" fmla="*/ 302 w 315"/>
                <a:gd name="T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5" h="149">
                  <a:moveTo>
                    <a:pt x="302" y="0"/>
                  </a:moveTo>
                  <a:cubicBezTo>
                    <a:pt x="88" y="106"/>
                    <a:pt x="88" y="106"/>
                    <a:pt x="88" y="106"/>
                  </a:cubicBezTo>
                  <a:cubicBezTo>
                    <a:pt x="56" y="122"/>
                    <a:pt x="18" y="110"/>
                    <a:pt x="0" y="79"/>
                  </a:cubicBezTo>
                  <a:cubicBezTo>
                    <a:pt x="1" y="87"/>
                    <a:pt x="3" y="94"/>
                    <a:pt x="7" y="102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24" y="136"/>
                    <a:pt x="64" y="149"/>
                    <a:pt x="97" y="133"/>
                  </a:cubicBezTo>
                  <a:cubicBezTo>
                    <a:pt x="315" y="25"/>
                    <a:pt x="315" y="25"/>
                    <a:pt x="315" y="25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4" name="Freeform 721"/>
            <p:cNvSpPr>
              <a:spLocks/>
            </p:cNvSpPr>
            <p:nvPr/>
          </p:nvSpPr>
          <p:spPr bwMode="auto">
            <a:xfrm>
              <a:off x="3389049" y="2626594"/>
              <a:ext cx="1331864" cy="437623"/>
            </a:xfrm>
            <a:custGeom>
              <a:avLst/>
              <a:gdLst>
                <a:gd name="T0" fmla="*/ 77 w 616"/>
                <a:gd name="T1" fmla="*/ 0 h 200"/>
                <a:gd name="T2" fmla="*/ 371 w 616"/>
                <a:gd name="T3" fmla="*/ 0 h 200"/>
                <a:gd name="T4" fmla="*/ 494 w 616"/>
                <a:gd name="T5" fmla="*/ 51 h 200"/>
                <a:gd name="T6" fmla="*/ 616 w 616"/>
                <a:gd name="T7" fmla="*/ 181 h 200"/>
                <a:gd name="T8" fmla="*/ 367 w 616"/>
                <a:gd name="T9" fmla="*/ 200 h 200"/>
                <a:gd name="T10" fmla="*/ 322 w 616"/>
                <a:gd name="T11" fmla="*/ 166 h 200"/>
                <a:gd name="T12" fmla="*/ 261 w 616"/>
                <a:gd name="T13" fmla="*/ 146 h 200"/>
                <a:gd name="T14" fmla="*/ 101 w 616"/>
                <a:gd name="T15" fmla="*/ 147 h 200"/>
                <a:gd name="T16" fmla="*/ 9 w 616"/>
                <a:gd name="T17" fmla="*/ 52 h 200"/>
                <a:gd name="T18" fmla="*/ 10 w 616"/>
                <a:gd name="T19" fmla="*/ 50 h 200"/>
                <a:gd name="T20" fmla="*/ 77 w 616"/>
                <a:gd name="T2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0">
                  <a:moveTo>
                    <a:pt x="77" y="0"/>
                  </a:moveTo>
                  <a:cubicBezTo>
                    <a:pt x="371" y="0"/>
                    <a:pt x="371" y="0"/>
                    <a:pt x="371" y="0"/>
                  </a:cubicBezTo>
                  <a:cubicBezTo>
                    <a:pt x="419" y="0"/>
                    <a:pt x="464" y="19"/>
                    <a:pt x="494" y="51"/>
                  </a:cubicBezTo>
                  <a:cubicBezTo>
                    <a:pt x="616" y="181"/>
                    <a:pt x="616" y="181"/>
                    <a:pt x="616" y="181"/>
                  </a:cubicBezTo>
                  <a:cubicBezTo>
                    <a:pt x="367" y="200"/>
                    <a:pt x="367" y="200"/>
                    <a:pt x="367" y="200"/>
                  </a:cubicBezTo>
                  <a:cubicBezTo>
                    <a:pt x="322" y="166"/>
                    <a:pt x="322" y="166"/>
                    <a:pt x="322" y="166"/>
                  </a:cubicBezTo>
                  <a:cubicBezTo>
                    <a:pt x="305" y="153"/>
                    <a:pt x="283" y="146"/>
                    <a:pt x="261" y="146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43" y="147"/>
                    <a:pt x="0" y="102"/>
                    <a:pt x="9" y="52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5" y="21"/>
                    <a:pt x="44" y="0"/>
                    <a:pt x="77" y="0"/>
                  </a:cubicBez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5" name="Freeform 722"/>
            <p:cNvSpPr>
              <a:spLocks/>
            </p:cNvSpPr>
            <p:nvPr/>
          </p:nvSpPr>
          <p:spPr bwMode="auto">
            <a:xfrm>
              <a:off x="3410073" y="2810322"/>
              <a:ext cx="908629" cy="253895"/>
            </a:xfrm>
            <a:custGeom>
              <a:avLst/>
              <a:gdLst>
                <a:gd name="T0" fmla="*/ 420 w 420"/>
                <a:gd name="T1" fmla="*/ 111 h 116"/>
                <a:gd name="T2" fmla="*/ 317 w 420"/>
                <a:gd name="T3" fmla="*/ 32 h 116"/>
                <a:gd name="T4" fmla="*/ 54 w 420"/>
                <a:gd name="T5" fmla="*/ 32 h 116"/>
                <a:gd name="T6" fmla="*/ 0 w 420"/>
                <a:gd name="T7" fmla="*/ 0 h 116"/>
                <a:gd name="T8" fmla="*/ 91 w 420"/>
                <a:gd name="T9" fmla="*/ 63 h 116"/>
                <a:gd name="T10" fmla="*/ 251 w 420"/>
                <a:gd name="T11" fmla="*/ 62 h 116"/>
                <a:gd name="T12" fmla="*/ 312 w 420"/>
                <a:gd name="T13" fmla="*/ 82 h 116"/>
                <a:gd name="T14" fmla="*/ 357 w 420"/>
                <a:gd name="T15" fmla="*/ 116 h 116"/>
                <a:gd name="T16" fmla="*/ 420 w 420"/>
                <a:gd name="T17" fmla="*/ 11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116">
                  <a:moveTo>
                    <a:pt x="420" y="111"/>
                  </a:moveTo>
                  <a:cubicBezTo>
                    <a:pt x="400" y="74"/>
                    <a:pt x="317" y="32"/>
                    <a:pt x="317" y="32"/>
                  </a:cubicBezTo>
                  <a:cubicBezTo>
                    <a:pt x="317" y="32"/>
                    <a:pt x="121" y="32"/>
                    <a:pt x="54" y="32"/>
                  </a:cubicBezTo>
                  <a:cubicBezTo>
                    <a:pt x="26" y="32"/>
                    <a:pt x="10" y="17"/>
                    <a:pt x="0" y="0"/>
                  </a:cubicBezTo>
                  <a:cubicBezTo>
                    <a:pt x="10" y="35"/>
                    <a:pt x="46" y="63"/>
                    <a:pt x="91" y="63"/>
                  </a:cubicBezTo>
                  <a:cubicBezTo>
                    <a:pt x="251" y="62"/>
                    <a:pt x="251" y="62"/>
                    <a:pt x="251" y="62"/>
                  </a:cubicBezTo>
                  <a:cubicBezTo>
                    <a:pt x="273" y="62"/>
                    <a:pt x="295" y="69"/>
                    <a:pt x="312" y="82"/>
                  </a:cubicBezTo>
                  <a:cubicBezTo>
                    <a:pt x="357" y="116"/>
                    <a:pt x="357" y="116"/>
                    <a:pt x="357" y="116"/>
                  </a:cubicBezTo>
                  <a:lnTo>
                    <a:pt x="420" y="111"/>
                  </a:ln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grpSp>
          <p:nvGrpSpPr>
            <p:cNvPr id="186" name="组合 249"/>
            <p:cNvGrpSpPr/>
            <p:nvPr/>
          </p:nvGrpSpPr>
          <p:grpSpPr>
            <a:xfrm>
              <a:off x="2179402" y="2156646"/>
              <a:ext cx="4184816" cy="1936990"/>
              <a:chOff x="1620602" y="1680396"/>
              <a:chExt cx="4184816" cy="1936990"/>
            </a:xfrm>
          </p:grpSpPr>
          <p:sp>
            <p:nvSpPr>
              <p:cNvPr id="200" name="Freeform 649"/>
              <p:cNvSpPr>
                <a:spLocks/>
              </p:cNvSpPr>
              <p:nvPr/>
            </p:nvSpPr>
            <p:spPr bwMode="auto">
              <a:xfrm>
                <a:off x="4603357" y="2085705"/>
                <a:ext cx="1156355" cy="520716"/>
              </a:xfrm>
              <a:custGeom>
                <a:avLst/>
                <a:gdLst>
                  <a:gd name="T0" fmla="*/ 0 w 535"/>
                  <a:gd name="T1" fmla="*/ 234 h 238"/>
                  <a:gd name="T2" fmla="*/ 165 w 535"/>
                  <a:gd name="T3" fmla="*/ 82 h 238"/>
                  <a:gd name="T4" fmla="*/ 488 w 535"/>
                  <a:gd name="T5" fmla="*/ 82 h 238"/>
                  <a:gd name="T6" fmla="*/ 402 w 535"/>
                  <a:gd name="T7" fmla="*/ 238 h 238"/>
                  <a:gd name="T8" fmla="*/ 0 w 535"/>
                  <a:gd name="T9" fmla="*/ 2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238">
                    <a:moveTo>
                      <a:pt x="0" y="234"/>
                    </a:moveTo>
                    <a:cubicBezTo>
                      <a:pt x="0" y="234"/>
                      <a:pt x="123" y="119"/>
                      <a:pt x="165" y="82"/>
                    </a:cubicBezTo>
                    <a:cubicBezTo>
                      <a:pt x="245" y="11"/>
                      <a:pt x="431" y="0"/>
                      <a:pt x="488" y="82"/>
                    </a:cubicBezTo>
                    <a:cubicBezTo>
                      <a:pt x="535" y="149"/>
                      <a:pt x="402" y="238"/>
                      <a:pt x="402" y="238"/>
                    </a:cubicBezTo>
                    <a:lnTo>
                      <a:pt x="0" y="234"/>
                    </a:lnTo>
                    <a:close/>
                  </a:path>
                </a:pathLst>
              </a:custGeom>
              <a:solidFill>
                <a:srgbClr val="C736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1" name="Freeform 650"/>
              <p:cNvSpPr>
                <a:spLocks/>
              </p:cNvSpPr>
              <p:nvPr/>
            </p:nvSpPr>
            <p:spPr bwMode="auto">
              <a:xfrm>
                <a:off x="4579591" y="2691361"/>
                <a:ext cx="1156355" cy="926025"/>
              </a:xfrm>
              <a:custGeom>
                <a:avLst/>
                <a:gdLst>
                  <a:gd name="T0" fmla="*/ 0 w 535"/>
                  <a:gd name="T1" fmla="*/ 8 h 423"/>
                  <a:gd name="T2" fmla="*/ 165 w 535"/>
                  <a:gd name="T3" fmla="*/ 277 h 423"/>
                  <a:gd name="T4" fmla="*/ 488 w 535"/>
                  <a:gd name="T5" fmla="*/ 277 h 423"/>
                  <a:gd name="T6" fmla="*/ 402 w 535"/>
                  <a:gd name="T7" fmla="*/ 0 h 423"/>
                  <a:gd name="T8" fmla="*/ 0 w 535"/>
                  <a:gd name="T9" fmla="*/ 8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8"/>
                    </a:moveTo>
                    <a:cubicBezTo>
                      <a:pt x="0" y="8"/>
                      <a:pt x="123" y="211"/>
                      <a:pt x="165" y="277"/>
                    </a:cubicBezTo>
                    <a:cubicBezTo>
                      <a:pt x="245" y="403"/>
                      <a:pt x="431" y="423"/>
                      <a:pt x="488" y="277"/>
                    </a:cubicBezTo>
                    <a:cubicBezTo>
                      <a:pt x="535" y="159"/>
                      <a:pt x="402" y="0"/>
                      <a:pt x="402" y="0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5E04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2" name="Freeform 651"/>
              <p:cNvSpPr>
                <a:spLocks/>
              </p:cNvSpPr>
              <p:nvPr/>
            </p:nvSpPr>
            <p:spPr bwMode="auto">
              <a:xfrm>
                <a:off x="4587818" y="2680282"/>
                <a:ext cx="1157269" cy="926025"/>
              </a:xfrm>
              <a:custGeom>
                <a:avLst/>
                <a:gdLst>
                  <a:gd name="T0" fmla="*/ 0 w 535"/>
                  <a:gd name="T1" fmla="*/ 8 h 423"/>
                  <a:gd name="T2" fmla="*/ 165 w 535"/>
                  <a:gd name="T3" fmla="*/ 277 h 423"/>
                  <a:gd name="T4" fmla="*/ 488 w 535"/>
                  <a:gd name="T5" fmla="*/ 277 h 423"/>
                  <a:gd name="T6" fmla="*/ 402 w 535"/>
                  <a:gd name="T7" fmla="*/ 0 h 423"/>
                  <a:gd name="T8" fmla="*/ 0 w 535"/>
                  <a:gd name="T9" fmla="*/ 8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8"/>
                    </a:moveTo>
                    <a:cubicBezTo>
                      <a:pt x="0" y="8"/>
                      <a:pt x="123" y="211"/>
                      <a:pt x="165" y="277"/>
                    </a:cubicBezTo>
                    <a:cubicBezTo>
                      <a:pt x="245" y="403"/>
                      <a:pt x="431" y="423"/>
                      <a:pt x="488" y="277"/>
                    </a:cubicBezTo>
                    <a:cubicBezTo>
                      <a:pt x="535" y="159"/>
                      <a:pt x="402" y="0"/>
                      <a:pt x="402" y="0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8A06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3" name="Freeform 652"/>
              <p:cNvSpPr>
                <a:spLocks/>
              </p:cNvSpPr>
              <p:nvPr/>
            </p:nvSpPr>
            <p:spPr bwMode="auto">
              <a:xfrm>
                <a:off x="3696556" y="2538100"/>
                <a:ext cx="1909585" cy="212349"/>
              </a:xfrm>
              <a:custGeom>
                <a:avLst/>
                <a:gdLst>
                  <a:gd name="T0" fmla="*/ 883 w 883"/>
                  <a:gd name="T1" fmla="*/ 48 h 97"/>
                  <a:gd name="T2" fmla="*/ 842 w 883"/>
                  <a:gd name="T3" fmla="*/ 19 h 97"/>
                  <a:gd name="T4" fmla="*/ 9 w 883"/>
                  <a:gd name="T5" fmla="*/ 0 h 97"/>
                  <a:gd name="T6" fmla="*/ 8 w 883"/>
                  <a:gd name="T7" fmla="*/ 0 h 97"/>
                  <a:gd name="T8" fmla="*/ 0 w 883"/>
                  <a:gd name="T9" fmla="*/ 48 h 97"/>
                  <a:gd name="T10" fmla="*/ 8 w 883"/>
                  <a:gd name="T11" fmla="*/ 97 h 97"/>
                  <a:gd name="T12" fmla="*/ 9 w 883"/>
                  <a:gd name="T13" fmla="*/ 97 h 97"/>
                  <a:gd name="T14" fmla="*/ 842 w 883"/>
                  <a:gd name="T15" fmla="*/ 77 h 97"/>
                  <a:gd name="T16" fmla="*/ 883 w 883"/>
                  <a:gd name="T17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3" h="97">
                    <a:moveTo>
                      <a:pt x="883" y="48"/>
                    </a:moveTo>
                    <a:cubicBezTo>
                      <a:pt x="883" y="39"/>
                      <a:pt x="842" y="19"/>
                      <a:pt x="842" y="19"/>
                    </a:cubicBezTo>
                    <a:cubicBezTo>
                      <a:pt x="842" y="19"/>
                      <a:pt x="11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1"/>
                      <a:pt x="0" y="26"/>
                      <a:pt x="0" y="48"/>
                    </a:cubicBezTo>
                    <a:cubicBezTo>
                      <a:pt x="0" y="71"/>
                      <a:pt x="4" y="95"/>
                      <a:pt x="8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1" y="97"/>
                      <a:pt x="842" y="77"/>
                      <a:pt x="842" y="77"/>
                    </a:cubicBezTo>
                    <a:cubicBezTo>
                      <a:pt x="842" y="77"/>
                      <a:pt x="883" y="58"/>
                      <a:pt x="883" y="48"/>
                    </a:cubicBezTo>
                    <a:close/>
                  </a:path>
                </a:pathLst>
              </a:custGeom>
              <a:gradFill>
                <a:gsLst>
                  <a:gs pos="43000">
                    <a:srgbClr val="FF5F53"/>
                  </a:gs>
                  <a:gs pos="0">
                    <a:srgbClr val="FF2211"/>
                  </a:gs>
                  <a:gs pos="100000">
                    <a:srgbClr val="79110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4" name="Freeform 653"/>
              <p:cNvSpPr>
                <a:spLocks/>
              </p:cNvSpPr>
              <p:nvPr/>
            </p:nvSpPr>
            <p:spPr bwMode="auto">
              <a:xfrm>
                <a:off x="1620602" y="2593496"/>
                <a:ext cx="1385798" cy="100635"/>
              </a:xfrm>
              <a:custGeom>
                <a:avLst/>
                <a:gdLst>
                  <a:gd name="T0" fmla="*/ 76 w 641"/>
                  <a:gd name="T1" fmla="*/ 0 h 46"/>
                  <a:gd name="T2" fmla="*/ 2 w 641"/>
                  <a:gd name="T3" fmla="*/ 21 h 46"/>
                  <a:gd name="T4" fmla="*/ 2 w 641"/>
                  <a:gd name="T5" fmla="*/ 25 h 46"/>
                  <a:gd name="T6" fmla="*/ 76 w 641"/>
                  <a:gd name="T7" fmla="*/ 46 h 46"/>
                  <a:gd name="T8" fmla="*/ 641 w 641"/>
                  <a:gd name="T9" fmla="*/ 46 h 46"/>
                  <a:gd name="T10" fmla="*/ 641 w 641"/>
                  <a:gd name="T11" fmla="*/ 0 h 46"/>
                  <a:gd name="T12" fmla="*/ 76 w 641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1" h="46">
                    <a:moveTo>
                      <a:pt x="76" y="0"/>
                    </a:moveTo>
                    <a:cubicBezTo>
                      <a:pt x="2" y="21"/>
                      <a:pt x="2" y="21"/>
                      <a:pt x="2" y="21"/>
                    </a:cubicBezTo>
                    <a:cubicBezTo>
                      <a:pt x="0" y="22"/>
                      <a:pt x="0" y="24"/>
                      <a:pt x="2" y="2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641" y="46"/>
                      <a:pt x="641" y="46"/>
                      <a:pt x="641" y="46"/>
                    </a:cubicBezTo>
                    <a:cubicBezTo>
                      <a:pt x="641" y="0"/>
                      <a:pt x="641" y="0"/>
                      <a:pt x="641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27000">
                    <a:srgbClr val="808080"/>
                  </a:gs>
                  <a:gs pos="11000">
                    <a:schemeClr val="bg1"/>
                  </a:gs>
                  <a:gs pos="87000">
                    <a:srgbClr val="000000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5" name="Freeform 654"/>
              <p:cNvSpPr>
                <a:spLocks/>
              </p:cNvSpPr>
              <p:nvPr/>
            </p:nvSpPr>
            <p:spPr bwMode="auto">
              <a:xfrm>
                <a:off x="2498152" y="2448545"/>
                <a:ext cx="240412" cy="389614"/>
              </a:xfrm>
              <a:custGeom>
                <a:avLst/>
                <a:gdLst>
                  <a:gd name="T0" fmla="*/ 111 w 111"/>
                  <a:gd name="T1" fmla="*/ 0 h 178"/>
                  <a:gd name="T2" fmla="*/ 7 w 111"/>
                  <a:gd name="T3" fmla="*/ 55 h 178"/>
                  <a:gd name="T4" fmla="*/ 0 w 111"/>
                  <a:gd name="T5" fmla="*/ 89 h 178"/>
                  <a:gd name="T6" fmla="*/ 7 w 111"/>
                  <a:gd name="T7" fmla="*/ 124 h 178"/>
                  <a:gd name="T8" fmla="*/ 111 w 111"/>
                  <a:gd name="T9" fmla="*/ 178 h 178"/>
                  <a:gd name="T10" fmla="*/ 106 w 111"/>
                  <a:gd name="T11" fmla="*/ 89 h 178"/>
                  <a:gd name="T12" fmla="*/ 111 w 111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8">
                    <a:moveTo>
                      <a:pt x="111" y="0"/>
                    </a:moveTo>
                    <a:cubicBezTo>
                      <a:pt x="91" y="4"/>
                      <a:pt x="40" y="40"/>
                      <a:pt x="7" y="55"/>
                    </a:cubicBezTo>
                    <a:cubicBezTo>
                      <a:pt x="3" y="64"/>
                      <a:pt x="0" y="70"/>
                      <a:pt x="0" y="89"/>
                    </a:cubicBezTo>
                    <a:cubicBezTo>
                      <a:pt x="0" y="109"/>
                      <a:pt x="3" y="115"/>
                      <a:pt x="7" y="124"/>
                    </a:cubicBezTo>
                    <a:cubicBezTo>
                      <a:pt x="34" y="136"/>
                      <a:pt x="91" y="175"/>
                      <a:pt x="111" y="178"/>
                    </a:cubicBezTo>
                    <a:cubicBezTo>
                      <a:pt x="108" y="164"/>
                      <a:pt x="106" y="123"/>
                      <a:pt x="106" y="89"/>
                    </a:cubicBezTo>
                    <a:cubicBezTo>
                      <a:pt x="106" y="55"/>
                      <a:pt x="108" y="14"/>
                      <a:pt x="1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6" name="Freeform 655"/>
              <p:cNvSpPr>
                <a:spLocks/>
              </p:cNvSpPr>
              <p:nvPr/>
            </p:nvSpPr>
            <p:spPr bwMode="auto">
              <a:xfrm>
                <a:off x="2851000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9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9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7" name="Freeform 656"/>
              <p:cNvSpPr>
                <a:spLocks/>
              </p:cNvSpPr>
              <p:nvPr/>
            </p:nvSpPr>
            <p:spPr bwMode="auto">
              <a:xfrm>
                <a:off x="2876595" y="2448545"/>
                <a:ext cx="54847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8" name="Freeform 657"/>
              <p:cNvSpPr>
                <a:spLocks/>
              </p:cNvSpPr>
              <p:nvPr/>
            </p:nvSpPr>
            <p:spPr bwMode="auto">
              <a:xfrm>
                <a:off x="2907675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9" name="Freeform 658"/>
              <p:cNvSpPr>
                <a:spLocks/>
              </p:cNvSpPr>
              <p:nvPr/>
            </p:nvSpPr>
            <p:spPr bwMode="auto">
              <a:xfrm>
                <a:off x="2842773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0" name="Freeform 659"/>
              <p:cNvSpPr>
                <a:spLocks/>
              </p:cNvSpPr>
              <p:nvPr/>
            </p:nvSpPr>
            <p:spPr bwMode="auto">
              <a:xfrm>
                <a:off x="2935099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1" name="Freeform 660"/>
              <p:cNvSpPr>
                <a:spLocks/>
              </p:cNvSpPr>
              <p:nvPr/>
            </p:nvSpPr>
            <p:spPr bwMode="auto">
              <a:xfrm>
                <a:off x="2961608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2" name="Freeform 661"/>
              <p:cNvSpPr>
                <a:spLocks/>
              </p:cNvSpPr>
              <p:nvPr/>
            </p:nvSpPr>
            <p:spPr bwMode="auto">
              <a:xfrm>
                <a:off x="2991774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3" name="Freeform 662"/>
              <p:cNvSpPr>
                <a:spLocks/>
              </p:cNvSpPr>
              <p:nvPr/>
            </p:nvSpPr>
            <p:spPr bwMode="auto">
              <a:xfrm>
                <a:off x="2710226" y="2448545"/>
                <a:ext cx="136203" cy="392384"/>
              </a:xfrm>
              <a:custGeom>
                <a:avLst/>
                <a:gdLst>
                  <a:gd name="T0" fmla="*/ 52 w 63"/>
                  <a:gd name="T1" fmla="*/ 89 h 179"/>
                  <a:gd name="T2" fmla="*/ 63 w 63"/>
                  <a:gd name="T3" fmla="*/ 0 h 179"/>
                  <a:gd name="T4" fmla="*/ 15 w 63"/>
                  <a:gd name="T5" fmla="*/ 0 h 179"/>
                  <a:gd name="T6" fmla="*/ 9 w 63"/>
                  <a:gd name="T7" fmla="*/ 3 h 179"/>
                  <a:gd name="T8" fmla="*/ 0 w 63"/>
                  <a:gd name="T9" fmla="*/ 89 h 179"/>
                  <a:gd name="T10" fmla="*/ 9 w 63"/>
                  <a:gd name="T11" fmla="*/ 176 h 179"/>
                  <a:gd name="T12" fmla="*/ 15 w 63"/>
                  <a:gd name="T13" fmla="*/ 179 h 179"/>
                  <a:gd name="T14" fmla="*/ 63 w 63"/>
                  <a:gd name="T15" fmla="*/ 179 h 179"/>
                  <a:gd name="T16" fmla="*/ 52 w 63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79">
                    <a:moveTo>
                      <a:pt x="52" y="89"/>
                    </a:moveTo>
                    <a:cubicBezTo>
                      <a:pt x="52" y="48"/>
                      <a:pt x="57" y="3"/>
                      <a:pt x="63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63" y="179"/>
                      <a:pt x="63" y="179"/>
                      <a:pt x="63" y="179"/>
                    </a:cubicBezTo>
                    <a:cubicBezTo>
                      <a:pt x="57" y="176"/>
                      <a:pt x="52" y="130"/>
                      <a:pt x="52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4" name="Freeform 663"/>
              <p:cNvSpPr>
                <a:spLocks/>
              </p:cNvSpPr>
              <p:nvPr/>
            </p:nvSpPr>
            <p:spPr bwMode="auto">
              <a:xfrm>
                <a:off x="2822663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70000">
                    <a:srgbClr val="EFD099"/>
                  </a:gs>
                  <a:gs pos="50000">
                    <a:srgbClr val="D58F39"/>
                  </a:gs>
                  <a:gs pos="28000">
                    <a:srgbClr val="EED5A8"/>
                  </a:gs>
                  <a:gs pos="84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5" name="Freeform 664"/>
              <p:cNvSpPr>
                <a:spLocks/>
              </p:cNvSpPr>
              <p:nvPr/>
            </p:nvSpPr>
            <p:spPr bwMode="auto">
              <a:xfrm>
                <a:off x="2926872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6" name="Freeform 665"/>
              <p:cNvSpPr>
                <a:spLocks/>
              </p:cNvSpPr>
              <p:nvPr/>
            </p:nvSpPr>
            <p:spPr bwMode="auto">
              <a:xfrm>
                <a:off x="3020111" y="2455007"/>
                <a:ext cx="44792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7" name="Freeform 666"/>
              <p:cNvSpPr>
                <a:spLocks/>
              </p:cNvSpPr>
              <p:nvPr/>
            </p:nvSpPr>
            <p:spPr bwMode="auto">
              <a:xfrm>
                <a:off x="3045706" y="2448545"/>
                <a:ext cx="145344" cy="392384"/>
              </a:xfrm>
              <a:custGeom>
                <a:avLst/>
                <a:gdLst>
                  <a:gd name="T0" fmla="*/ 56 w 67"/>
                  <a:gd name="T1" fmla="*/ 89 h 179"/>
                  <a:gd name="T2" fmla="*/ 67 w 67"/>
                  <a:gd name="T3" fmla="*/ 0 h 179"/>
                  <a:gd name="T4" fmla="*/ 15 w 67"/>
                  <a:gd name="T5" fmla="*/ 0 h 179"/>
                  <a:gd name="T6" fmla="*/ 9 w 67"/>
                  <a:gd name="T7" fmla="*/ 3 h 179"/>
                  <a:gd name="T8" fmla="*/ 0 w 67"/>
                  <a:gd name="T9" fmla="*/ 89 h 179"/>
                  <a:gd name="T10" fmla="*/ 9 w 67"/>
                  <a:gd name="T11" fmla="*/ 176 h 179"/>
                  <a:gd name="T12" fmla="*/ 15 w 67"/>
                  <a:gd name="T13" fmla="*/ 179 h 179"/>
                  <a:gd name="T14" fmla="*/ 67 w 67"/>
                  <a:gd name="T15" fmla="*/ 179 h 179"/>
                  <a:gd name="T16" fmla="*/ 56 w 67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179">
                    <a:moveTo>
                      <a:pt x="56" y="89"/>
                    </a:moveTo>
                    <a:cubicBezTo>
                      <a:pt x="56" y="48"/>
                      <a:pt x="61" y="3"/>
                      <a:pt x="6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67" y="179"/>
                      <a:pt x="67" y="179"/>
                      <a:pt x="67" y="179"/>
                    </a:cubicBezTo>
                    <a:cubicBezTo>
                      <a:pt x="61" y="176"/>
                      <a:pt x="56" y="130"/>
                      <a:pt x="56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8" name="Freeform 667"/>
              <p:cNvSpPr>
                <a:spLocks/>
              </p:cNvSpPr>
              <p:nvPr/>
            </p:nvSpPr>
            <p:spPr bwMode="auto">
              <a:xfrm>
                <a:off x="3166370" y="2448545"/>
                <a:ext cx="48448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9" name="Freeform 668"/>
              <p:cNvSpPr>
                <a:spLocks/>
              </p:cNvSpPr>
              <p:nvPr/>
            </p:nvSpPr>
            <p:spPr bwMode="auto">
              <a:xfrm>
                <a:off x="301097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0" name="Freeform 669"/>
              <p:cNvSpPr>
                <a:spLocks/>
              </p:cNvSpPr>
              <p:nvPr/>
            </p:nvSpPr>
            <p:spPr bwMode="auto">
              <a:xfrm>
                <a:off x="3194707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1" name="Freeform 670"/>
              <p:cNvSpPr>
                <a:spLocks/>
              </p:cNvSpPr>
              <p:nvPr/>
            </p:nvSpPr>
            <p:spPr bwMode="auto">
              <a:xfrm>
                <a:off x="3221216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2" name="Freeform 671"/>
              <p:cNvSpPr>
                <a:spLocks/>
              </p:cNvSpPr>
              <p:nvPr/>
            </p:nvSpPr>
            <p:spPr bwMode="auto">
              <a:xfrm>
                <a:off x="3251382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3" name="Freeform 672"/>
              <p:cNvSpPr>
                <a:spLocks/>
              </p:cNvSpPr>
              <p:nvPr/>
            </p:nvSpPr>
            <p:spPr bwMode="auto">
              <a:xfrm>
                <a:off x="318648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4" name="Freeform 673"/>
              <p:cNvSpPr>
                <a:spLocks/>
              </p:cNvSpPr>
              <p:nvPr/>
            </p:nvSpPr>
            <p:spPr bwMode="auto">
              <a:xfrm>
                <a:off x="3272407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9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9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5" name="Freeform 674"/>
              <p:cNvSpPr>
                <a:spLocks/>
              </p:cNvSpPr>
              <p:nvPr/>
            </p:nvSpPr>
            <p:spPr bwMode="auto">
              <a:xfrm>
                <a:off x="3298916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6" name="Freeform 675"/>
              <p:cNvSpPr>
                <a:spLocks/>
              </p:cNvSpPr>
              <p:nvPr/>
            </p:nvSpPr>
            <p:spPr bwMode="auto">
              <a:xfrm>
                <a:off x="3329082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7" name="Freeform 676"/>
              <p:cNvSpPr>
                <a:spLocks/>
              </p:cNvSpPr>
              <p:nvPr/>
            </p:nvSpPr>
            <p:spPr bwMode="auto">
              <a:xfrm>
                <a:off x="326418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8" name="Freeform 677"/>
              <p:cNvSpPr>
                <a:spLocks/>
              </p:cNvSpPr>
              <p:nvPr/>
            </p:nvSpPr>
            <p:spPr bwMode="auto">
              <a:xfrm>
                <a:off x="3357419" y="2455007"/>
                <a:ext cx="44792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9" name="Freeform 678"/>
              <p:cNvSpPr>
                <a:spLocks/>
              </p:cNvSpPr>
              <p:nvPr/>
            </p:nvSpPr>
            <p:spPr bwMode="auto">
              <a:xfrm>
                <a:off x="3383015" y="2448545"/>
                <a:ext cx="118835" cy="392384"/>
              </a:xfrm>
              <a:custGeom>
                <a:avLst/>
                <a:gdLst>
                  <a:gd name="T0" fmla="*/ 44 w 55"/>
                  <a:gd name="T1" fmla="*/ 89 h 179"/>
                  <a:gd name="T2" fmla="*/ 55 w 55"/>
                  <a:gd name="T3" fmla="*/ 0 h 179"/>
                  <a:gd name="T4" fmla="*/ 15 w 55"/>
                  <a:gd name="T5" fmla="*/ 0 h 179"/>
                  <a:gd name="T6" fmla="*/ 9 w 55"/>
                  <a:gd name="T7" fmla="*/ 3 h 179"/>
                  <a:gd name="T8" fmla="*/ 0 w 55"/>
                  <a:gd name="T9" fmla="*/ 89 h 179"/>
                  <a:gd name="T10" fmla="*/ 9 w 55"/>
                  <a:gd name="T11" fmla="*/ 176 h 179"/>
                  <a:gd name="T12" fmla="*/ 15 w 55"/>
                  <a:gd name="T13" fmla="*/ 179 h 179"/>
                  <a:gd name="T14" fmla="*/ 55 w 55"/>
                  <a:gd name="T15" fmla="*/ 179 h 179"/>
                  <a:gd name="T16" fmla="*/ 44 w 5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79">
                    <a:moveTo>
                      <a:pt x="44" y="89"/>
                    </a:moveTo>
                    <a:cubicBezTo>
                      <a:pt x="44" y="48"/>
                      <a:pt x="49" y="3"/>
                      <a:pt x="5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55" y="179"/>
                      <a:pt x="55" y="179"/>
                      <a:pt x="55" y="179"/>
                    </a:cubicBezTo>
                    <a:cubicBezTo>
                      <a:pt x="49" y="176"/>
                      <a:pt x="44" y="130"/>
                      <a:pt x="4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0" name="Freeform 679"/>
              <p:cNvSpPr>
                <a:spLocks/>
              </p:cNvSpPr>
              <p:nvPr/>
            </p:nvSpPr>
            <p:spPr bwMode="auto">
              <a:xfrm>
                <a:off x="3348278" y="2464240"/>
                <a:ext cx="43877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1" name="Freeform 680"/>
              <p:cNvSpPr>
                <a:spLocks/>
              </p:cNvSpPr>
              <p:nvPr/>
            </p:nvSpPr>
            <p:spPr bwMode="auto">
              <a:xfrm>
                <a:off x="2701999" y="2448545"/>
                <a:ext cx="36565" cy="389614"/>
              </a:xfrm>
              <a:custGeom>
                <a:avLst/>
                <a:gdLst>
                  <a:gd name="T0" fmla="*/ 8 w 17"/>
                  <a:gd name="T1" fmla="*/ 89 h 178"/>
                  <a:gd name="T2" fmla="*/ 17 w 17"/>
                  <a:gd name="T3" fmla="*/ 0 h 178"/>
                  <a:gd name="T4" fmla="*/ 9 w 17"/>
                  <a:gd name="T5" fmla="*/ 2 h 178"/>
                  <a:gd name="T6" fmla="*/ 8 w 17"/>
                  <a:gd name="T7" fmla="*/ 3 h 178"/>
                  <a:gd name="T8" fmla="*/ 0 w 17"/>
                  <a:gd name="T9" fmla="*/ 89 h 178"/>
                  <a:gd name="T10" fmla="*/ 8 w 17"/>
                  <a:gd name="T11" fmla="*/ 176 h 178"/>
                  <a:gd name="T12" fmla="*/ 9 w 17"/>
                  <a:gd name="T13" fmla="*/ 176 h 178"/>
                  <a:gd name="T14" fmla="*/ 17 w 17"/>
                  <a:gd name="T15" fmla="*/ 178 h 178"/>
                  <a:gd name="T16" fmla="*/ 8 w 17"/>
                  <a:gd name="T17" fmla="*/ 8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8">
                    <a:moveTo>
                      <a:pt x="8" y="89"/>
                    </a:moveTo>
                    <a:cubicBezTo>
                      <a:pt x="8" y="55"/>
                      <a:pt x="13" y="11"/>
                      <a:pt x="17" y="0"/>
                    </a:cubicBezTo>
                    <a:cubicBezTo>
                      <a:pt x="15" y="0"/>
                      <a:pt x="12" y="1"/>
                      <a:pt x="9" y="2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3" y="13"/>
                      <a:pt x="0" y="54"/>
                      <a:pt x="0" y="89"/>
                    </a:cubicBezTo>
                    <a:cubicBezTo>
                      <a:pt x="0" y="125"/>
                      <a:pt x="3" y="166"/>
                      <a:pt x="8" y="176"/>
                    </a:cubicBezTo>
                    <a:cubicBezTo>
                      <a:pt x="9" y="176"/>
                      <a:pt x="9" y="176"/>
                      <a:pt x="9" y="176"/>
                    </a:cubicBezTo>
                    <a:cubicBezTo>
                      <a:pt x="12" y="177"/>
                      <a:pt x="15" y="178"/>
                      <a:pt x="17" y="178"/>
                    </a:cubicBezTo>
                    <a:cubicBezTo>
                      <a:pt x="13" y="167"/>
                      <a:pt x="8" y="123"/>
                      <a:pt x="8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2" name="Freeform 681"/>
              <p:cNvSpPr>
                <a:spLocks/>
              </p:cNvSpPr>
              <p:nvPr/>
            </p:nvSpPr>
            <p:spPr bwMode="auto">
              <a:xfrm>
                <a:off x="3465285" y="2448545"/>
                <a:ext cx="39307" cy="389614"/>
              </a:xfrm>
              <a:custGeom>
                <a:avLst/>
                <a:gdLst>
                  <a:gd name="T0" fmla="*/ 9 w 18"/>
                  <a:gd name="T1" fmla="*/ 89 h 178"/>
                  <a:gd name="T2" fmla="*/ 18 w 18"/>
                  <a:gd name="T3" fmla="*/ 0 h 178"/>
                  <a:gd name="T4" fmla="*/ 10 w 18"/>
                  <a:gd name="T5" fmla="*/ 2 h 178"/>
                  <a:gd name="T6" fmla="*/ 9 w 18"/>
                  <a:gd name="T7" fmla="*/ 3 h 178"/>
                  <a:gd name="T8" fmla="*/ 0 w 18"/>
                  <a:gd name="T9" fmla="*/ 89 h 178"/>
                  <a:gd name="T10" fmla="*/ 9 w 18"/>
                  <a:gd name="T11" fmla="*/ 176 h 178"/>
                  <a:gd name="T12" fmla="*/ 10 w 18"/>
                  <a:gd name="T13" fmla="*/ 176 h 178"/>
                  <a:gd name="T14" fmla="*/ 18 w 18"/>
                  <a:gd name="T15" fmla="*/ 178 h 178"/>
                  <a:gd name="T16" fmla="*/ 9 w 18"/>
                  <a:gd name="T17" fmla="*/ 8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78">
                    <a:moveTo>
                      <a:pt x="9" y="89"/>
                    </a:moveTo>
                    <a:cubicBezTo>
                      <a:pt x="9" y="55"/>
                      <a:pt x="13" y="11"/>
                      <a:pt x="18" y="0"/>
                    </a:cubicBezTo>
                    <a:cubicBezTo>
                      <a:pt x="16" y="0"/>
                      <a:pt x="13" y="1"/>
                      <a:pt x="10" y="2"/>
                    </a:cubicBezTo>
                    <a:cubicBezTo>
                      <a:pt x="10" y="2"/>
                      <a:pt x="9" y="3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9" y="176"/>
                      <a:pt x="10" y="176"/>
                      <a:pt x="10" y="176"/>
                    </a:cubicBezTo>
                    <a:cubicBezTo>
                      <a:pt x="13" y="177"/>
                      <a:pt x="16" y="178"/>
                      <a:pt x="18" y="178"/>
                    </a:cubicBezTo>
                    <a:cubicBezTo>
                      <a:pt x="14" y="167"/>
                      <a:pt x="9" y="123"/>
                      <a:pt x="9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3" name="Freeform 682"/>
              <p:cNvSpPr>
                <a:spLocks/>
              </p:cNvSpPr>
              <p:nvPr/>
            </p:nvSpPr>
            <p:spPr bwMode="auto">
              <a:xfrm>
                <a:off x="3478083" y="2448545"/>
                <a:ext cx="248639" cy="392384"/>
              </a:xfrm>
              <a:custGeom>
                <a:avLst/>
                <a:gdLst>
                  <a:gd name="T0" fmla="*/ 115 w 115"/>
                  <a:gd name="T1" fmla="*/ 36 h 179"/>
                  <a:gd name="T2" fmla="*/ 11 w 115"/>
                  <a:gd name="T3" fmla="*/ 0 h 179"/>
                  <a:gd name="T4" fmla="*/ 11 w 115"/>
                  <a:gd name="T5" fmla="*/ 0 h 179"/>
                  <a:gd name="T6" fmla="*/ 0 w 115"/>
                  <a:gd name="T7" fmla="*/ 89 h 179"/>
                  <a:gd name="T8" fmla="*/ 11 w 115"/>
                  <a:gd name="T9" fmla="*/ 179 h 179"/>
                  <a:gd name="T10" fmla="*/ 11 w 115"/>
                  <a:gd name="T11" fmla="*/ 179 h 179"/>
                  <a:gd name="T12" fmla="*/ 115 w 115"/>
                  <a:gd name="T13" fmla="*/ 142 h 179"/>
                  <a:gd name="T14" fmla="*/ 113 w 115"/>
                  <a:gd name="T15" fmla="*/ 89 h 179"/>
                  <a:gd name="T16" fmla="*/ 115 w 115"/>
                  <a:gd name="T17" fmla="*/ 3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5" h="179">
                    <a:moveTo>
                      <a:pt x="115" y="36"/>
                    </a:moveTo>
                    <a:cubicBezTo>
                      <a:pt x="115" y="3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15" y="142"/>
                      <a:pt x="115" y="142"/>
                    </a:cubicBezTo>
                    <a:cubicBezTo>
                      <a:pt x="115" y="142"/>
                      <a:pt x="113" y="107"/>
                      <a:pt x="113" y="89"/>
                    </a:cubicBezTo>
                    <a:cubicBezTo>
                      <a:pt x="113" y="71"/>
                      <a:pt x="115" y="36"/>
                      <a:pt x="115" y="3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4" name="Freeform 683"/>
              <p:cNvSpPr>
                <a:spLocks/>
              </p:cNvSpPr>
              <p:nvPr/>
            </p:nvSpPr>
            <p:spPr bwMode="auto">
              <a:xfrm>
                <a:off x="3712096" y="2523328"/>
                <a:ext cx="14626" cy="240970"/>
              </a:xfrm>
              <a:custGeom>
                <a:avLst/>
                <a:gdLst>
                  <a:gd name="T0" fmla="*/ 5 w 7"/>
                  <a:gd name="T1" fmla="*/ 55 h 110"/>
                  <a:gd name="T2" fmla="*/ 7 w 7"/>
                  <a:gd name="T3" fmla="*/ 2 h 110"/>
                  <a:gd name="T4" fmla="*/ 3 w 7"/>
                  <a:gd name="T5" fmla="*/ 0 h 110"/>
                  <a:gd name="T6" fmla="*/ 0 w 7"/>
                  <a:gd name="T7" fmla="*/ 55 h 110"/>
                  <a:gd name="T8" fmla="*/ 3 w 7"/>
                  <a:gd name="T9" fmla="*/ 110 h 110"/>
                  <a:gd name="T10" fmla="*/ 7 w 7"/>
                  <a:gd name="T11" fmla="*/ 108 h 110"/>
                  <a:gd name="T12" fmla="*/ 5 w 7"/>
                  <a:gd name="T13" fmla="*/ 5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10">
                    <a:moveTo>
                      <a:pt x="5" y="55"/>
                    </a:moveTo>
                    <a:cubicBezTo>
                      <a:pt x="5" y="37"/>
                      <a:pt x="7" y="2"/>
                      <a:pt x="7" y="2"/>
                    </a:cubicBezTo>
                    <a:cubicBezTo>
                      <a:pt x="7" y="2"/>
                      <a:pt x="6" y="1"/>
                      <a:pt x="3" y="0"/>
                    </a:cubicBezTo>
                    <a:cubicBezTo>
                      <a:pt x="1" y="17"/>
                      <a:pt x="0" y="37"/>
                      <a:pt x="0" y="55"/>
                    </a:cubicBezTo>
                    <a:cubicBezTo>
                      <a:pt x="0" y="74"/>
                      <a:pt x="1" y="94"/>
                      <a:pt x="3" y="110"/>
                    </a:cubicBezTo>
                    <a:cubicBezTo>
                      <a:pt x="6" y="109"/>
                      <a:pt x="7" y="108"/>
                      <a:pt x="7" y="108"/>
                    </a:cubicBezTo>
                    <a:cubicBezTo>
                      <a:pt x="7" y="108"/>
                      <a:pt x="5" y="73"/>
                      <a:pt x="5" y="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5" name="Freeform 684"/>
              <p:cNvSpPr>
                <a:spLocks/>
              </p:cNvSpPr>
              <p:nvPr/>
            </p:nvSpPr>
            <p:spPr bwMode="auto">
              <a:xfrm>
                <a:off x="3718495" y="2538100"/>
                <a:ext cx="14626" cy="212349"/>
              </a:xfrm>
              <a:custGeom>
                <a:avLst/>
                <a:gdLst>
                  <a:gd name="T0" fmla="*/ 5 w 7"/>
                  <a:gd name="T1" fmla="*/ 48 h 97"/>
                  <a:gd name="T2" fmla="*/ 7 w 7"/>
                  <a:gd name="T3" fmla="*/ 0 h 97"/>
                  <a:gd name="T4" fmla="*/ 2 w 7"/>
                  <a:gd name="T5" fmla="*/ 0 h 97"/>
                  <a:gd name="T6" fmla="*/ 0 w 7"/>
                  <a:gd name="T7" fmla="*/ 48 h 97"/>
                  <a:gd name="T8" fmla="*/ 2 w 7"/>
                  <a:gd name="T9" fmla="*/ 97 h 97"/>
                  <a:gd name="T10" fmla="*/ 7 w 7"/>
                  <a:gd name="T11" fmla="*/ 97 h 97"/>
                  <a:gd name="T12" fmla="*/ 5 w 7"/>
                  <a:gd name="T13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7">
                    <a:moveTo>
                      <a:pt x="5" y="48"/>
                    </a:moveTo>
                    <a:cubicBezTo>
                      <a:pt x="5" y="34"/>
                      <a:pt x="6" y="10"/>
                      <a:pt x="7" y="0"/>
                    </a:cubicBezTo>
                    <a:cubicBezTo>
                      <a:pt x="5" y="0"/>
                      <a:pt x="3" y="0"/>
                      <a:pt x="2" y="0"/>
                    </a:cubicBezTo>
                    <a:cubicBezTo>
                      <a:pt x="1" y="15"/>
                      <a:pt x="0" y="32"/>
                      <a:pt x="0" y="48"/>
                    </a:cubicBezTo>
                    <a:cubicBezTo>
                      <a:pt x="0" y="64"/>
                      <a:pt x="1" y="82"/>
                      <a:pt x="2" y="97"/>
                    </a:cubicBezTo>
                    <a:cubicBezTo>
                      <a:pt x="3" y="97"/>
                      <a:pt x="5" y="97"/>
                      <a:pt x="7" y="97"/>
                    </a:cubicBezTo>
                    <a:cubicBezTo>
                      <a:pt x="6" y="86"/>
                      <a:pt x="5" y="62"/>
                      <a:pt x="5" y="48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6" name="Freeform 685"/>
              <p:cNvSpPr>
                <a:spLocks/>
              </p:cNvSpPr>
              <p:nvPr/>
            </p:nvSpPr>
            <p:spPr bwMode="auto">
              <a:xfrm>
                <a:off x="2498152" y="2566721"/>
                <a:ext cx="17368" cy="156030"/>
              </a:xfrm>
              <a:custGeom>
                <a:avLst/>
                <a:gdLst>
                  <a:gd name="T0" fmla="*/ 8 w 8"/>
                  <a:gd name="T1" fmla="*/ 0 h 71"/>
                  <a:gd name="T2" fmla="*/ 7 w 8"/>
                  <a:gd name="T3" fmla="*/ 1 h 71"/>
                  <a:gd name="T4" fmla="*/ 0 w 8"/>
                  <a:gd name="T5" fmla="*/ 35 h 71"/>
                  <a:gd name="T6" fmla="*/ 7 w 8"/>
                  <a:gd name="T7" fmla="*/ 70 h 71"/>
                  <a:gd name="T8" fmla="*/ 8 w 8"/>
                  <a:gd name="T9" fmla="*/ 71 h 71"/>
                  <a:gd name="T10" fmla="*/ 3 w 8"/>
                  <a:gd name="T11" fmla="*/ 35 h 71"/>
                  <a:gd name="T12" fmla="*/ 8 w 8"/>
                  <a:gd name="T1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71">
                    <a:moveTo>
                      <a:pt x="8" y="0"/>
                    </a:moveTo>
                    <a:cubicBezTo>
                      <a:pt x="8" y="0"/>
                      <a:pt x="7" y="0"/>
                      <a:pt x="7" y="1"/>
                    </a:cubicBezTo>
                    <a:cubicBezTo>
                      <a:pt x="3" y="10"/>
                      <a:pt x="0" y="15"/>
                      <a:pt x="0" y="35"/>
                    </a:cubicBezTo>
                    <a:cubicBezTo>
                      <a:pt x="0" y="55"/>
                      <a:pt x="3" y="61"/>
                      <a:pt x="7" y="70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5" y="62"/>
                      <a:pt x="3" y="47"/>
                      <a:pt x="3" y="35"/>
                    </a:cubicBezTo>
                    <a:cubicBezTo>
                      <a:pt x="3" y="23"/>
                      <a:pt x="5" y="8"/>
                      <a:pt x="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7" name="Freeform 686"/>
              <p:cNvSpPr>
                <a:spLocks/>
              </p:cNvSpPr>
              <p:nvPr/>
            </p:nvSpPr>
            <p:spPr bwMode="auto">
              <a:xfrm>
                <a:off x="4585989" y="1680396"/>
                <a:ext cx="1156355" cy="926025"/>
              </a:xfrm>
              <a:custGeom>
                <a:avLst/>
                <a:gdLst>
                  <a:gd name="T0" fmla="*/ 0 w 535"/>
                  <a:gd name="T1" fmla="*/ 416 h 423"/>
                  <a:gd name="T2" fmla="*/ 165 w 535"/>
                  <a:gd name="T3" fmla="*/ 146 h 423"/>
                  <a:gd name="T4" fmla="*/ 488 w 535"/>
                  <a:gd name="T5" fmla="*/ 146 h 423"/>
                  <a:gd name="T6" fmla="*/ 402 w 535"/>
                  <a:gd name="T7" fmla="*/ 423 h 423"/>
                  <a:gd name="T8" fmla="*/ 0 w 535"/>
                  <a:gd name="T9" fmla="*/ 416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416"/>
                    </a:moveTo>
                    <a:cubicBezTo>
                      <a:pt x="0" y="416"/>
                      <a:pt x="123" y="212"/>
                      <a:pt x="165" y="146"/>
                    </a:cubicBezTo>
                    <a:cubicBezTo>
                      <a:pt x="245" y="21"/>
                      <a:pt x="431" y="0"/>
                      <a:pt x="488" y="146"/>
                    </a:cubicBezTo>
                    <a:cubicBezTo>
                      <a:pt x="535" y="265"/>
                      <a:pt x="402" y="423"/>
                      <a:pt x="402" y="423"/>
                    </a:cubicBezTo>
                    <a:lnTo>
                      <a:pt x="0" y="416"/>
                    </a:lnTo>
                    <a:close/>
                  </a:path>
                </a:pathLst>
              </a:custGeom>
              <a:solidFill>
                <a:srgbClr val="FF6F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8" name="Freeform 687"/>
              <p:cNvSpPr>
                <a:spLocks/>
              </p:cNvSpPr>
              <p:nvPr/>
            </p:nvSpPr>
            <p:spPr bwMode="auto">
              <a:xfrm>
                <a:off x="4600615" y="1680396"/>
                <a:ext cx="1157269" cy="926025"/>
              </a:xfrm>
              <a:custGeom>
                <a:avLst/>
                <a:gdLst>
                  <a:gd name="T0" fmla="*/ 0 w 535"/>
                  <a:gd name="T1" fmla="*/ 416 h 423"/>
                  <a:gd name="T2" fmla="*/ 165 w 535"/>
                  <a:gd name="T3" fmla="*/ 146 h 423"/>
                  <a:gd name="T4" fmla="*/ 488 w 535"/>
                  <a:gd name="T5" fmla="*/ 146 h 423"/>
                  <a:gd name="T6" fmla="*/ 402 w 535"/>
                  <a:gd name="T7" fmla="*/ 423 h 423"/>
                  <a:gd name="T8" fmla="*/ 0 w 535"/>
                  <a:gd name="T9" fmla="*/ 416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416"/>
                    </a:moveTo>
                    <a:cubicBezTo>
                      <a:pt x="0" y="416"/>
                      <a:pt x="123" y="212"/>
                      <a:pt x="165" y="146"/>
                    </a:cubicBezTo>
                    <a:cubicBezTo>
                      <a:pt x="245" y="21"/>
                      <a:pt x="431" y="0"/>
                      <a:pt x="488" y="146"/>
                    </a:cubicBezTo>
                    <a:cubicBezTo>
                      <a:pt x="535" y="265"/>
                      <a:pt x="402" y="423"/>
                      <a:pt x="402" y="423"/>
                    </a:cubicBezTo>
                    <a:lnTo>
                      <a:pt x="0" y="416"/>
                    </a:lnTo>
                    <a:close/>
                  </a:path>
                </a:pathLst>
              </a:custGeom>
              <a:solidFill>
                <a:srgbClr val="DF0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9" name="Freeform 688"/>
              <p:cNvSpPr>
                <a:spLocks/>
              </p:cNvSpPr>
              <p:nvPr/>
            </p:nvSpPr>
            <p:spPr bwMode="auto">
              <a:xfrm>
                <a:off x="4587818" y="2643351"/>
                <a:ext cx="1141729" cy="194807"/>
              </a:xfrm>
              <a:custGeom>
                <a:avLst/>
                <a:gdLst>
                  <a:gd name="T0" fmla="*/ 0 w 528"/>
                  <a:gd name="T1" fmla="*/ 13 h 89"/>
                  <a:gd name="T2" fmla="*/ 488 w 528"/>
                  <a:gd name="T3" fmla="*/ 76 h 89"/>
                  <a:gd name="T4" fmla="*/ 523 w 528"/>
                  <a:gd name="T5" fmla="*/ 48 h 89"/>
                  <a:gd name="T6" fmla="*/ 402 w 528"/>
                  <a:gd name="T7" fmla="*/ 13 h 89"/>
                  <a:gd name="T8" fmla="*/ 0 w 528"/>
                  <a:gd name="T9" fmla="*/ 0 h 89"/>
                  <a:gd name="T10" fmla="*/ 0 w 528"/>
                  <a:gd name="T11" fmla="*/ 1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8" h="89">
                    <a:moveTo>
                      <a:pt x="0" y="13"/>
                    </a:moveTo>
                    <a:cubicBezTo>
                      <a:pt x="1" y="14"/>
                      <a:pt x="406" y="89"/>
                      <a:pt x="488" y="76"/>
                    </a:cubicBezTo>
                    <a:cubicBezTo>
                      <a:pt x="522" y="70"/>
                      <a:pt x="528" y="60"/>
                      <a:pt x="523" y="48"/>
                    </a:cubicBezTo>
                    <a:cubicBezTo>
                      <a:pt x="512" y="24"/>
                      <a:pt x="402" y="13"/>
                      <a:pt x="402" y="1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"/>
                    </a:lnTo>
                    <a:close/>
                  </a:path>
                </a:pathLst>
              </a:custGeom>
              <a:gradFill>
                <a:gsLst>
                  <a:gs pos="0">
                    <a:srgbClr val="EE0600"/>
                  </a:gs>
                  <a:gs pos="100000">
                    <a:srgbClr val="FE735F"/>
                  </a:gs>
                </a:gsLst>
                <a:lin ang="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0" name="Freeform 689"/>
              <p:cNvSpPr>
                <a:spLocks/>
              </p:cNvSpPr>
              <p:nvPr/>
            </p:nvSpPr>
            <p:spPr bwMode="auto">
              <a:xfrm>
                <a:off x="4587818" y="2643351"/>
                <a:ext cx="1217600" cy="215119"/>
              </a:xfrm>
              <a:custGeom>
                <a:avLst/>
                <a:gdLst>
                  <a:gd name="T0" fmla="*/ 0 w 563"/>
                  <a:gd name="T1" fmla="*/ 0 h 98"/>
                  <a:gd name="T2" fmla="*/ 222 w 563"/>
                  <a:gd name="T3" fmla="*/ 43 h 98"/>
                  <a:gd name="T4" fmla="*/ 518 w 563"/>
                  <a:gd name="T5" fmla="*/ 39 h 98"/>
                  <a:gd name="T6" fmla="*/ 402 w 563"/>
                  <a:gd name="T7" fmla="*/ 0 h 98"/>
                  <a:gd name="T8" fmla="*/ 0 w 563"/>
                  <a:gd name="T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98">
                    <a:moveTo>
                      <a:pt x="0" y="0"/>
                    </a:moveTo>
                    <a:cubicBezTo>
                      <a:pt x="0" y="0"/>
                      <a:pt x="154" y="33"/>
                      <a:pt x="222" y="43"/>
                    </a:cubicBezTo>
                    <a:cubicBezTo>
                      <a:pt x="354" y="62"/>
                      <a:pt x="563" y="98"/>
                      <a:pt x="518" y="39"/>
                    </a:cubicBezTo>
                    <a:cubicBezTo>
                      <a:pt x="503" y="19"/>
                      <a:pt x="402" y="0"/>
                      <a:pt x="40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10300"/>
                  </a:gs>
                  <a:gs pos="100000">
                    <a:srgbClr val="EE0600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1" name="Freeform 690"/>
              <p:cNvSpPr>
                <a:spLocks/>
              </p:cNvSpPr>
              <p:nvPr/>
            </p:nvSpPr>
            <p:spPr bwMode="auto">
              <a:xfrm>
                <a:off x="4637180" y="2085705"/>
                <a:ext cx="1019238" cy="501328"/>
              </a:xfrm>
              <a:custGeom>
                <a:avLst/>
                <a:gdLst>
                  <a:gd name="T0" fmla="*/ 387 w 471"/>
                  <a:gd name="T1" fmla="*/ 226 h 229"/>
                  <a:gd name="T2" fmla="*/ 393 w 471"/>
                  <a:gd name="T3" fmla="*/ 229 h 229"/>
                  <a:gd name="T4" fmla="*/ 471 w 471"/>
                  <a:gd name="T5" fmla="*/ 82 h 229"/>
                  <a:gd name="T6" fmla="*/ 148 w 471"/>
                  <a:gd name="T7" fmla="*/ 82 h 229"/>
                  <a:gd name="T8" fmla="*/ 0 w 471"/>
                  <a:gd name="T9" fmla="*/ 218 h 229"/>
                  <a:gd name="T10" fmla="*/ 387 w 471"/>
                  <a:gd name="T11" fmla="*/ 226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1" h="229">
                    <a:moveTo>
                      <a:pt x="387" y="226"/>
                    </a:moveTo>
                    <a:cubicBezTo>
                      <a:pt x="387" y="226"/>
                      <a:pt x="389" y="227"/>
                      <a:pt x="393" y="229"/>
                    </a:cubicBezTo>
                    <a:cubicBezTo>
                      <a:pt x="410" y="206"/>
                      <a:pt x="452" y="147"/>
                      <a:pt x="471" y="82"/>
                    </a:cubicBezTo>
                    <a:cubicBezTo>
                      <a:pt x="413" y="0"/>
                      <a:pt x="228" y="12"/>
                      <a:pt x="148" y="82"/>
                    </a:cubicBezTo>
                    <a:cubicBezTo>
                      <a:pt x="116" y="111"/>
                      <a:pt x="35" y="186"/>
                      <a:pt x="0" y="218"/>
                    </a:cubicBezTo>
                    <a:cubicBezTo>
                      <a:pt x="205" y="223"/>
                      <a:pt x="387" y="226"/>
                      <a:pt x="387" y="226"/>
                    </a:cubicBezTo>
                    <a:close/>
                  </a:path>
                </a:pathLst>
              </a:custGeom>
              <a:solidFill>
                <a:srgbClr val="8E0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2" name="Freeform 652"/>
              <p:cNvSpPr>
                <a:spLocks/>
              </p:cNvSpPr>
              <p:nvPr/>
            </p:nvSpPr>
            <p:spPr bwMode="auto">
              <a:xfrm>
                <a:off x="3727636" y="2542717"/>
                <a:ext cx="1909585" cy="179112"/>
              </a:xfrm>
              <a:custGeom>
                <a:avLst/>
                <a:gdLst>
                  <a:gd name="T0" fmla="*/ 883 w 883"/>
                  <a:gd name="T1" fmla="*/ 48 h 97"/>
                  <a:gd name="T2" fmla="*/ 842 w 883"/>
                  <a:gd name="T3" fmla="*/ 19 h 97"/>
                  <a:gd name="T4" fmla="*/ 9 w 883"/>
                  <a:gd name="T5" fmla="*/ 0 h 97"/>
                  <a:gd name="T6" fmla="*/ 8 w 883"/>
                  <a:gd name="T7" fmla="*/ 0 h 97"/>
                  <a:gd name="T8" fmla="*/ 0 w 883"/>
                  <a:gd name="T9" fmla="*/ 48 h 97"/>
                  <a:gd name="T10" fmla="*/ 8 w 883"/>
                  <a:gd name="T11" fmla="*/ 97 h 97"/>
                  <a:gd name="T12" fmla="*/ 9 w 883"/>
                  <a:gd name="T13" fmla="*/ 97 h 97"/>
                  <a:gd name="T14" fmla="*/ 842 w 883"/>
                  <a:gd name="T15" fmla="*/ 77 h 97"/>
                  <a:gd name="T16" fmla="*/ 883 w 883"/>
                  <a:gd name="T17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3" h="97">
                    <a:moveTo>
                      <a:pt x="883" y="48"/>
                    </a:moveTo>
                    <a:cubicBezTo>
                      <a:pt x="883" y="39"/>
                      <a:pt x="842" y="19"/>
                      <a:pt x="842" y="19"/>
                    </a:cubicBezTo>
                    <a:cubicBezTo>
                      <a:pt x="842" y="19"/>
                      <a:pt x="11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1"/>
                      <a:pt x="0" y="26"/>
                      <a:pt x="0" y="48"/>
                    </a:cubicBezTo>
                    <a:cubicBezTo>
                      <a:pt x="0" y="71"/>
                      <a:pt x="4" y="95"/>
                      <a:pt x="8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1" y="97"/>
                      <a:pt x="842" y="77"/>
                      <a:pt x="842" y="77"/>
                    </a:cubicBezTo>
                    <a:cubicBezTo>
                      <a:pt x="842" y="77"/>
                      <a:pt x="883" y="58"/>
                      <a:pt x="883" y="48"/>
                    </a:cubicBezTo>
                    <a:close/>
                  </a:path>
                </a:pathLst>
              </a:custGeom>
              <a:gradFill>
                <a:gsLst>
                  <a:gs pos="46000">
                    <a:schemeClr val="bg1">
                      <a:alpha val="30000"/>
                    </a:schemeClr>
                  </a:gs>
                  <a:gs pos="0">
                    <a:srgbClr val="FF3E2F">
                      <a:alpha val="0"/>
                    </a:srgbClr>
                  </a:gs>
                  <a:gs pos="100000">
                    <a:srgbClr val="791104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</p:grpSp>
        <p:sp>
          <p:nvSpPr>
            <p:cNvPr id="187" name="Freeform 723"/>
            <p:cNvSpPr>
              <a:spLocks/>
            </p:cNvSpPr>
            <p:nvPr/>
          </p:nvSpPr>
          <p:spPr bwMode="auto">
            <a:xfrm>
              <a:off x="3600209" y="3174085"/>
              <a:ext cx="1313582" cy="2120718"/>
            </a:xfrm>
            <a:custGeom>
              <a:avLst/>
              <a:gdLst>
                <a:gd name="T0" fmla="*/ 358 w 607"/>
                <a:gd name="T1" fmla="*/ 23 h 970"/>
                <a:gd name="T2" fmla="*/ 367 w 607"/>
                <a:gd name="T3" fmla="*/ 51 h 970"/>
                <a:gd name="T4" fmla="*/ 327 w 607"/>
                <a:gd name="T5" fmla="*/ 177 h 970"/>
                <a:gd name="T6" fmla="*/ 278 w 607"/>
                <a:gd name="T7" fmla="*/ 122 h 970"/>
                <a:gd name="T8" fmla="*/ 154 w 607"/>
                <a:gd name="T9" fmla="*/ 25 h 970"/>
                <a:gd name="T10" fmla="*/ 43 w 607"/>
                <a:gd name="T11" fmla="*/ 27 h 970"/>
                <a:gd name="T12" fmla="*/ 42 w 607"/>
                <a:gd name="T13" fmla="*/ 28 h 970"/>
                <a:gd name="T14" fmla="*/ 28 w 607"/>
                <a:gd name="T15" fmla="*/ 149 h 970"/>
                <a:gd name="T16" fmla="*/ 184 w 607"/>
                <a:gd name="T17" fmla="*/ 306 h 970"/>
                <a:gd name="T18" fmla="*/ 98 w 607"/>
                <a:gd name="T19" fmla="*/ 560 h 970"/>
                <a:gd name="T20" fmla="*/ 126 w 607"/>
                <a:gd name="T21" fmla="*/ 773 h 970"/>
                <a:gd name="T22" fmla="*/ 231 w 607"/>
                <a:gd name="T23" fmla="*/ 970 h 970"/>
                <a:gd name="T24" fmla="*/ 545 w 607"/>
                <a:gd name="T25" fmla="*/ 796 h 970"/>
                <a:gd name="T26" fmla="*/ 500 w 607"/>
                <a:gd name="T27" fmla="*/ 693 h 970"/>
                <a:gd name="T28" fmla="*/ 489 w 607"/>
                <a:gd name="T29" fmla="*/ 589 h 970"/>
                <a:gd name="T30" fmla="*/ 594 w 607"/>
                <a:gd name="T31" fmla="*/ 170 h 970"/>
                <a:gd name="T32" fmla="*/ 571 w 607"/>
                <a:gd name="T33" fmla="*/ 17 h 970"/>
                <a:gd name="T34" fmla="*/ 358 w 607"/>
                <a:gd name="T35" fmla="*/ 2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7" h="970">
                  <a:moveTo>
                    <a:pt x="358" y="23"/>
                  </a:moveTo>
                  <a:cubicBezTo>
                    <a:pt x="367" y="51"/>
                    <a:pt x="367" y="51"/>
                    <a:pt x="367" y="51"/>
                  </a:cubicBezTo>
                  <a:cubicBezTo>
                    <a:pt x="327" y="177"/>
                    <a:pt x="327" y="177"/>
                    <a:pt x="327" y="177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21" y="0"/>
                    <a:pt x="75" y="1"/>
                    <a:pt x="43" y="27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6" y="58"/>
                    <a:pt x="0" y="112"/>
                    <a:pt x="28" y="149"/>
                  </a:cubicBezTo>
                  <a:cubicBezTo>
                    <a:pt x="184" y="306"/>
                    <a:pt x="184" y="306"/>
                    <a:pt x="184" y="306"/>
                  </a:cubicBezTo>
                  <a:cubicBezTo>
                    <a:pt x="98" y="560"/>
                    <a:pt x="98" y="560"/>
                    <a:pt x="98" y="560"/>
                  </a:cubicBezTo>
                  <a:cubicBezTo>
                    <a:pt x="81" y="624"/>
                    <a:pt x="95" y="715"/>
                    <a:pt x="126" y="773"/>
                  </a:cubicBezTo>
                  <a:cubicBezTo>
                    <a:pt x="231" y="970"/>
                    <a:pt x="231" y="970"/>
                    <a:pt x="231" y="970"/>
                  </a:cubicBezTo>
                  <a:cubicBezTo>
                    <a:pt x="545" y="796"/>
                    <a:pt x="545" y="796"/>
                    <a:pt x="545" y="796"/>
                  </a:cubicBezTo>
                  <a:cubicBezTo>
                    <a:pt x="500" y="693"/>
                    <a:pt x="500" y="693"/>
                    <a:pt x="500" y="693"/>
                  </a:cubicBezTo>
                  <a:cubicBezTo>
                    <a:pt x="486" y="660"/>
                    <a:pt x="482" y="624"/>
                    <a:pt x="489" y="589"/>
                  </a:cubicBezTo>
                  <a:cubicBezTo>
                    <a:pt x="594" y="170"/>
                    <a:pt x="594" y="170"/>
                    <a:pt x="594" y="170"/>
                  </a:cubicBezTo>
                  <a:cubicBezTo>
                    <a:pt x="607" y="120"/>
                    <a:pt x="597" y="61"/>
                    <a:pt x="571" y="17"/>
                  </a:cubicBezTo>
                  <a:lnTo>
                    <a:pt x="358" y="23"/>
                  </a:ln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8" name="Freeform 724"/>
            <p:cNvSpPr>
              <a:spLocks/>
            </p:cNvSpPr>
            <p:nvPr/>
          </p:nvSpPr>
          <p:spPr bwMode="auto">
            <a:xfrm>
              <a:off x="3689791" y="3230403"/>
              <a:ext cx="250467" cy="247432"/>
            </a:xfrm>
            <a:custGeom>
              <a:avLst/>
              <a:gdLst>
                <a:gd name="T0" fmla="*/ 83 w 116"/>
                <a:gd name="T1" fmla="*/ 13 h 113"/>
                <a:gd name="T2" fmla="*/ 23 w 116"/>
                <a:gd name="T3" fmla="*/ 14 h 113"/>
                <a:gd name="T4" fmla="*/ 22 w 116"/>
                <a:gd name="T5" fmla="*/ 15 h 113"/>
                <a:gd name="T6" fmla="*/ 15 w 116"/>
                <a:gd name="T7" fmla="*/ 80 h 113"/>
                <a:gd name="T8" fmla="*/ 38 w 116"/>
                <a:gd name="T9" fmla="*/ 104 h 113"/>
                <a:gd name="T10" fmla="*/ 70 w 116"/>
                <a:gd name="T11" fmla="*/ 103 h 113"/>
                <a:gd name="T12" fmla="*/ 107 w 116"/>
                <a:gd name="T13" fmla="*/ 62 h 113"/>
                <a:gd name="T14" fmla="*/ 104 w 116"/>
                <a:gd name="T15" fmla="*/ 30 h 113"/>
                <a:gd name="T16" fmla="*/ 83 w 116"/>
                <a:gd name="T17" fmla="*/ 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13">
                  <a:moveTo>
                    <a:pt x="83" y="13"/>
                  </a:moveTo>
                  <a:cubicBezTo>
                    <a:pt x="65" y="0"/>
                    <a:pt x="40" y="0"/>
                    <a:pt x="23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3" y="31"/>
                    <a:pt x="0" y="60"/>
                    <a:pt x="15" y="80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47" y="113"/>
                    <a:pt x="62" y="113"/>
                    <a:pt x="70" y="103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16" y="53"/>
                    <a:pt x="114" y="38"/>
                    <a:pt x="104" y="30"/>
                  </a:cubicBezTo>
                  <a:lnTo>
                    <a:pt x="8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9" name="矩形 1683"/>
            <p:cNvSpPr/>
            <p:nvPr/>
          </p:nvSpPr>
          <p:spPr>
            <a:xfrm rot="2691279">
              <a:off x="3597134" y="3632580"/>
              <a:ext cx="367644" cy="74617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515" h="128302">
                  <a:moveTo>
                    <a:pt x="40445" y="0"/>
                  </a:moveTo>
                  <a:lnTo>
                    <a:pt x="661515" y="0"/>
                  </a:lnTo>
                  <a:cubicBezTo>
                    <a:pt x="661532" y="31576"/>
                    <a:pt x="640617" y="63101"/>
                    <a:pt x="619681" y="101361"/>
                  </a:cubicBezTo>
                  <a:lnTo>
                    <a:pt x="0" y="128302"/>
                  </a:lnTo>
                  <a:lnTo>
                    <a:pt x="40445" y="0"/>
                  </a:ln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90" name="Freeform 725"/>
            <p:cNvSpPr>
              <a:spLocks/>
            </p:cNvSpPr>
            <p:nvPr/>
          </p:nvSpPr>
          <p:spPr bwMode="auto">
            <a:xfrm>
              <a:off x="3490515" y="2626594"/>
              <a:ext cx="259608" cy="87709"/>
            </a:xfrm>
            <a:custGeom>
              <a:avLst/>
              <a:gdLst>
                <a:gd name="T0" fmla="*/ 120 w 120"/>
                <a:gd name="T1" fmla="*/ 0 h 40"/>
                <a:gd name="T2" fmla="*/ 26 w 120"/>
                <a:gd name="T3" fmla="*/ 0 h 40"/>
                <a:gd name="T4" fmla="*/ 0 w 120"/>
                <a:gd name="T5" fmla="*/ 7 h 40"/>
                <a:gd name="T6" fmla="*/ 38 w 120"/>
                <a:gd name="T7" fmla="*/ 40 h 40"/>
                <a:gd name="T8" fmla="*/ 120 w 120"/>
                <a:gd name="T9" fmla="*/ 40 h 40"/>
                <a:gd name="T10" fmla="*/ 120 w 120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40">
                  <a:moveTo>
                    <a:pt x="12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7" y="0"/>
                    <a:pt x="8" y="2"/>
                    <a:pt x="0" y="7"/>
                  </a:cubicBezTo>
                  <a:cubicBezTo>
                    <a:pt x="5" y="21"/>
                    <a:pt x="16" y="40"/>
                    <a:pt x="38" y="40"/>
                  </a:cubicBezTo>
                  <a:cubicBezTo>
                    <a:pt x="73" y="40"/>
                    <a:pt x="120" y="40"/>
                    <a:pt x="120" y="4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1" name="Freeform 726"/>
            <p:cNvSpPr>
              <a:spLocks/>
            </p:cNvSpPr>
            <p:nvPr/>
          </p:nvSpPr>
          <p:spPr bwMode="auto">
            <a:xfrm>
              <a:off x="3611178" y="3278412"/>
              <a:ext cx="406781" cy="750607"/>
            </a:xfrm>
            <a:custGeom>
              <a:avLst/>
              <a:gdLst>
                <a:gd name="T0" fmla="*/ 121 w 188"/>
                <a:gd name="T1" fmla="*/ 285 h 343"/>
                <a:gd name="T2" fmla="*/ 144 w 188"/>
                <a:gd name="T3" fmla="*/ 343 h 343"/>
                <a:gd name="T4" fmla="*/ 188 w 188"/>
                <a:gd name="T5" fmla="*/ 240 h 343"/>
                <a:gd name="T6" fmla="*/ 32 w 188"/>
                <a:gd name="T7" fmla="*/ 83 h 343"/>
                <a:gd name="T8" fmla="*/ 20 w 188"/>
                <a:gd name="T9" fmla="*/ 0 h 343"/>
                <a:gd name="T10" fmla="*/ 23 w 188"/>
                <a:gd name="T11" fmla="*/ 101 h 343"/>
                <a:gd name="T12" fmla="*/ 153 w 188"/>
                <a:gd name="T13" fmla="*/ 236 h 343"/>
                <a:gd name="T14" fmla="*/ 121 w 188"/>
                <a:gd name="T15" fmla="*/ 28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343">
                  <a:moveTo>
                    <a:pt x="121" y="285"/>
                  </a:moveTo>
                  <a:cubicBezTo>
                    <a:pt x="122" y="285"/>
                    <a:pt x="143" y="343"/>
                    <a:pt x="144" y="343"/>
                  </a:cubicBezTo>
                  <a:cubicBezTo>
                    <a:pt x="188" y="240"/>
                    <a:pt x="188" y="240"/>
                    <a:pt x="188" y="240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14" y="58"/>
                    <a:pt x="10" y="27"/>
                    <a:pt x="20" y="0"/>
                  </a:cubicBezTo>
                  <a:cubicBezTo>
                    <a:pt x="0" y="30"/>
                    <a:pt x="0" y="71"/>
                    <a:pt x="23" y="101"/>
                  </a:cubicBezTo>
                  <a:cubicBezTo>
                    <a:pt x="153" y="236"/>
                    <a:pt x="153" y="236"/>
                    <a:pt x="153" y="236"/>
                  </a:cubicBezTo>
                  <a:lnTo>
                    <a:pt x="121" y="285"/>
                  </a:ln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2" name="Freeform 609"/>
            <p:cNvSpPr>
              <a:spLocks/>
            </p:cNvSpPr>
            <p:nvPr/>
          </p:nvSpPr>
          <p:spPr bwMode="auto">
            <a:xfrm>
              <a:off x="4006004" y="4736689"/>
              <a:ext cx="823617" cy="624121"/>
            </a:xfrm>
            <a:custGeom>
              <a:avLst/>
              <a:gdLst>
                <a:gd name="T0" fmla="*/ 381 w 381"/>
                <a:gd name="T1" fmla="*/ 112 h 286"/>
                <a:gd name="T2" fmla="*/ 336 w 381"/>
                <a:gd name="T3" fmla="*/ 9 h 286"/>
                <a:gd name="T4" fmla="*/ 0 w 381"/>
                <a:gd name="T5" fmla="*/ 160 h 286"/>
                <a:gd name="T6" fmla="*/ 67 w 381"/>
                <a:gd name="T7" fmla="*/ 286 h 286"/>
                <a:gd name="T8" fmla="*/ 381 w 381"/>
                <a:gd name="T9" fmla="*/ 11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86">
                  <a:moveTo>
                    <a:pt x="381" y="112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2" y="0"/>
                    <a:pt x="0" y="160"/>
                    <a:pt x="0" y="160"/>
                  </a:cubicBezTo>
                  <a:cubicBezTo>
                    <a:pt x="67" y="286"/>
                    <a:pt x="67" y="286"/>
                    <a:pt x="67" y="286"/>
                  </a:cubicBezTo>
                  <a:lnTo>
                    <a:pt x="381" y="112"/>
                  </a:lnTo>
                  <a:close/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3" name="Freeform 610"/>
            <p:cNvSpPr>
              <a:spLocks/>
            </p:cNvSpPr>
            <p:nvPr/>
          </p:nvSpPr>
          <p:spPr bwMode="auto">
            <a:xfrm>
              <a:off x="3906365" y="4730227"/>
              <a:ext cx="1374827" cy="1484595"/>
            </a:xfrm>
            <a:custGeom>
              <a:avLst/>
              <a:gdLst>
                <a:gd name="T0" fmla="*/ 0 w 1504"/>
                <a:gd name="T1" fmla="*/ 508 h 1608"/>
                <a:gd name="T2" fmla="*/ 929 w 1504"/>
                <a:gd name="T3" fmla="*/ 0 h 1608"/>
                <a:gd name="T4" fmla="*/ 1504 w 1504"/>
                <a:gd name="T5" fmla="*/ 1121 h 1608"/>
                <a:gd name="T6" fmla="*/ 575 w 1504"/>
                <a:gd name="T7" fmla="*/ 1608 h 1608"/>
                <a:gd name="T8" fmla="*/ 0 w 1504"/>
                <a:gd name="T9" fmla="*/ 508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4" h="1608">
                  <a:moveTo>
                    <a:pt x="0" y="508"/>
                  </a:moveTo>
                  <a:lnTo>
                    <a:pt x="929" y="0"/>
                  </a:lnTo>
                  <a:lnTo>
                    <a:pt x="1504" y="1121"/>
                  </a:lnTo>
                  <a:lnTo>
                    <a:pt x="575" y="1608"/>
                  </a:lnTo>
                  <a:lnTo>
                    <a:pt x="0" y="5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4" name="Freeform 612"/>
            <p:cNvSpPr>
              <a:spLocks/>
            </p:cNvSpPr>
            <p:nvPr/>
          </p:nvSpPr>
          <p:spPr bwMode="auto">
            <a:xfrm>
              <a:off x="3995034" y="5037671"/>
              <a:ext cx="825446" cy="625044"/>
            </a:xfrm>
            <a:custGeom>
              <a:avLst/>
              <a:gdLst>
                <a:gd name="T0" fmla="*/ 382 w 382"/>
                <a:gd name="T1" fmla="*/ 112 h 286"/>
                <a:gd name="T2" fmla="*/ 337 w 382"/>
                <a:gd name="T3" fmla="*/ 9 h 286"/>
                <a:gd name="T4" fmla="*/ 0 w 382"/>
                <a:gd name="T5" fmla="*/ 159 h 286"/>
                <a:gd name="T6" fmla="*/ 68 w 382"/>
                <a:gd name="T7" fmla="*/ 286 h 286"/>
                <a:gd name="T8" fmla="*/ 382 w 382"/>
                <a:gd name="T9" fmla="*/ 11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286">
                  <a:moveTo>
                    <a:pt x="382" y="112"/>
                  </a:moveTo>
                  <a:cubicBezTo>
                    <a:pt x="337" y="9"/>
                    <a:pt x="337" y="9"/>
                    <a:pt x="337" y="9"/>
                  </a:cubicBezTo>
                  <a:cubicBezTo>
                    <a:pt x="333" y="0"/>
                    <a:pt x="0" y="159"/>
                    <a:pt x="0" y="159"/>
                  </a:cubicBezTo>
                  <a:cubicBezTo>
                    <a:pt x="68" y="286"/>
                    <a:pt x="68" y="286"/>
                    <a:pt x="68" y="286"/>
                  </a:cubicBezTo>
                  <a:lnTo>
                    <a:pt x="382" y="11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5" name="Freeform 613"/>
            <p:cNvSpPr>
              <a:spLocks/>
            </p:cNvSpPr>
            <p:nvPr/>
          </p:nvSpPr>
          <p:spPr bwMode="auto">
            <a:xfrm>
              <a:off x="3953900" y="4941652"/>
              <a:ext cx="1508288" cy="1633239"/>
            </a:xfrm>
            <a:custGeom>
              <a:avLst/>
              <a:gdLst>
                <a:gd name="T0" fmla="*/ 0 w 1650"/>
                <a:gd name="T1" fmla="*/ 558 h 1769"/>
                <a:gd name="T2" fmla="*/ 1019 w 1650"/>
                <a:gd name="T3" fmla="*/ 0 h 1769"/>
                <a:gd name="T4" fmla="*/ 1650 w 1650"/>
                <a:gd name="T5" fmla="*/ 1232 h 1769"/>
                <a:gd name="T6" fmla="*/ 631 w 1650"/>
                <a:gd name="T7" fmla="*/ 1769 h 1769"/>
                <a:gd name="T8" fmla="*/ 0 w 1650"/>
                <a:gd name="T9" fmla="*/ 558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0" h="1769">
                  <a:moveTo>
                    <a:pt x="0" y="558"/>
                  </a:moveTo>
                  <a:lnTo>
                    <a:pt x="1019" y="0"/>
                  </a:lnTo>
                  <a:lnTo>
                    <a:pt x="1650" y="1232"/>
                  </a:lnTo>
                  <a:lnTo>
                    <a:pt x="631" y="1769"/>
                  </a:lnTo>
                  <a:lnTo>
                    <a:pt x="0" y="558"/>
                  </a:lnTo>
                  <a:close/>
                </a:path>
              </a:pathLst>
            </a:custGeom>
            <a:solidFill>
              <a:srgbClr val="555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6" name="Freeform 614"/>
            <p:cNvSpPr>
              <a:spLocks noEditPoints="1"/>
            </p:cNvSpPr>
            <p:nvPr/>
          </p:nvSpPr>
          <p:spPr bwMode="auto">
            <a:xfrm>
              <a:off x="4085532" y="5469754"/>
              <a:ext cx="107865" cy="109868"/>
            </a:xfrm>
            <a:custGeom>
              <a:avLst/>
              <a:gdLst>
                <a:gd name="T0" fmla="*/ 25 w 50"/>
                <a:gd name="T1" fmla="*/ 0 h 50"/>
                <a:gd name="T2" fmla="*/ 0 w 50"/>
                <a:gd name="T3" fmla="*/ 25 h 50"/>
                <a:gd name="T4" fmla="*/ 25 w 50"/>
                <a:gd name="T5" fmla="*/ 50 h 50"/>
                <a:gd name="T6" fmla="*/ 50 w 50"/>
                <a:gd name="T7" fmla="*/ 25 h 50"/>
                <a:gd name="T8" fmla="*/ 25 w 50"/>
                <a:gd name="T9" fmla="*/ 0 h 50"/>
                <a:gd name="T10" fmla="*/ 36 w 50"/>
                <a:gd name="T11" fmla="*/ 37 h 50"/>
                <a:gd name="T12" fmla="*/ 25 w 50"/>
                <a:gd name="T13" fmla="*/ 41 h 50"/>
                <a:gd name="T14" fmla="*/ 14 w 50"/>
                <a:gd name="T15" fmla="*/ 37 h 50"/>
                <a:gd name="T16" fmla="*/ 9 w 50"/>
                <a:gd name="T17" fmla="*/ 25 h 50"/>
                <a:gd name="T18" fmla="*/ 14 w 50"/>
                <a:gd name="T19" fmla="*/ 14 h 50"/>
                <a:gd name="T20" fmla="*/ 25 w 50"/>
                <a:gd name="T21" fmla="*/ 9 h 50"/>
                <a:gd name="T22" fmla="*/ 36 w 50"/>
                <a:gd name="T23" fmla="*/ 14 h 50"/>
                <a:gd name="T24" fmla="*/ 41 w 50"/>
                <a:gd name="T25" fmla="*/ 25 h 50"/>
                <a:gd name="T26" fmla="*/ 36 w 50"/>
                <a:gd name="T27" fmla="*/ 3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  <a:moveTo>
                    <a:pt x="36" y="37"/>
                  </a:moveTo>
                  <a:cubicBezTo>
                    <a:pt x="33" y="40"/>
                    <a:pt x="29" y="41"/>
                    <a:pt x="25" y="41"/>
                  </a:cubicBezTo>
                  <a:cubicBezTo>
                    <a:pt x="20" y="41"/>
                    <a:pt x="16" y="40"/>
                    <a:pt x="14" y="37"/>
                  </a:cubicBezTo>
                  <a:cubicBezTo>
                    <a:pt x="11" y="34"/>
                    <a:pt x="9" y="30"/>
                    <a:pt x="9" y="25"/>
                  </a:cubicBezTo>
                  <a:cubicBezTo>
                    <a:pt x="9" y="21"/>
                    <a:pt x="11" y="17"/>
                    <a:pt x="14" y="14"/>
                  </a:cubicBezTo>
                  <a:cubicBezTo>
                    <a:pt x="16" y="11"/>
                    <a:pt x="20" y="9"/>
                    <a:pt x="25" y="9"/>
                  </a:cubicBezTo>
                  <a:cubicBezTo>
                    <a:pt x="29" y="9"/>
                    <a:pt x="33" y="11"/>
                    <a:pt x="36" y="14"/>
                  </a:cubicBezTo>
                  <a:cubicBezTo>
                    <a:pt x="39" y="17"/>
                    <a:pt x="41" y="21"/>
                    <a:pt x="41" y="25"/>
                  </a:cubicBezTo>
                  <a:cubicBezTo>
                    <a:pt x="41" y="30"/>
                    <a:pt x="39" y="34"/>
                    <a:pt x="36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7" name="矩形 1683"/>
            <p:cNvSpPr/>
            <p:nvPr/>
          </p:nvSpPr>
          <p:spPr>
            <a:xfrm rot="19988958">
              <a:off x="3433811" y="3592213"/>
              <a:ext cx="291776" cy="72101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0066" h="123974">
                  <a:moveTo>
                    <a:pt x="153269" y="8868"/>
                  </a:moveTo>
                  <a:lnTo>
                    <a:pt x="680066" y="0"/>
                  </a:lnTo>
                  <a:cubicBezTo>
                    <a:pt x="680083" y="31576"/>
                    <a:pt x="659168" y="63101"/>
                    <a:pt x="638232" y="101361"/>
                  </a:cubicBezTo>
                  <a:lnTo>
                    <a:pt x="0" y="123974"/>
                  </a:lnTo>
                  <a:cubicBezTo>
                    <a:pt x="10042" y="96813"/>
                    <a:pt x="75955" y="50688"/>
                    <a:pt x="153269" y="8868"/>
                  </a:cubicBez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</p:grpSp>
      <p:grpSp>
        <p:nvGrpSpPr>
          <p:cNvPr id="297" name="Group 909">
            <a:extLst>
              <a:ext uri="{FF2B5EF4-FFF2-40B4-BE49-F238E27FC236}">
                <a16:creationId xmlns:a16="http://schemas.microsoft.com/office/drawing/2014/main" id="{9AAA6A7D-7B4F-8349-3427-B2D7D324052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97003" y="1989924"/>
            <a:ext cx="134150" cy="114407"/>
            <a:chOff x="6090" y="1175"/>
            <a:chExt cx="265" cy="226"/>
          </a:xfrm>
          <a:solidFill>
            <a:schemeClr val="bg1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298" name="Freeform 910">
              <a:extLst>
                <a:ext uri="{FF2B5EF4-FFF2-40B4-BE49-F238E27FC236}">
                  <a16:creationId xmlns:a16="http://schemas.microsoft.com/office/drawing/2014/main" id="{75ED3334-82E1-ABC0-5B67-AB1ABFD10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" y="1269"/>
              <a:ext cx="56" cy="96"/>
            </a:xfrm>
            <a:custGeom>
              <a:avLst/>
              <a:gdLst>
                <a:gd name="T0" fmla="*/ 2 w 23"/>
                <a:gd name="T1" fmla="*/ 40 h 40"/>
                <a:gd name="T2" fmla="*/ 21 w 23"/>
                <a:gd name="T3" fmla="*/ 40 h 40"/>
                <a:gd name="T4" fmla="*/ 23 w 23"/>
                <a:gd name="T5" fmla="*/ 38 h 40"/>
                <a:gd name="T6" fmla="*/ 23 w 23"/>
                <a:gd name="T7" fmla="*/ 2 h 40"/>
                <a:gd name="T8" fmla="*/ 21 w 23"/>
                <a:gd name="T9" fmla="*/ 0 h 40"/>
                <a:gd name="T10" fmla="*/ 2 w 23"/>
                <a:gd name="T11" fmla="*/ 0 h 40"/>
                <a:gd name="T12" fmla="*/ 0 w 23"/>
                <a:gd name="T13" fmla="*/ 2 h 40"/>
                <a:gd name="T14" fmla="*/ 0 w 23"/>
                <a:gd name="T15" fmla="*/ 38 h 40"/>
                <a:gd name="T16" fmla="*/ 2 w 23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0">
                  <a:moveTo>
                    <a:pt x="2" y="40"/>
                  </a:moveTo>
                  <a:cubicBezTo>
                    <a:pt x="21" y="40"/>
                    <a:pt x="21" y="40"/>
                    <a:pt x="21" y="40"/>
                  </a:cubicBezTo>
                  <a:cubicBezTo>
                    <a:pt x="22" y="40"/>
                    <a:pt x="23" y="39"/>
                    <a:pt x="23" y="3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99" name="Freeform 911">
              <a:extLst>
                <a:ext uri="{FF2B5EF4-FFF2-40B4-BE49-F238E27FC236}">
                  <a16:creationId xmlns:a16="http://schemas.microsoft.com/office/drawing/2014/main" id="{DCF9F9E3-0655-2B50-C58B-369B30A28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" y="1235"/>
              <a:ext cx="54" cy="130"/>
            </a:xfrm>
            <a:custGeom>
              <a:avLst/>
              <a:gdLst>
                <a:gd name="T0" fmla="*/ 2 w 22"/>
                <a:gd name="T1" fmla="*/ 54 h 54"/>
                <a:gd name="T2" fmla="*/ 20 w 22"/>
                <a:gd name="T3" fmla="*/ 54 h 54"/>
                <a:gd name="T4" fmla="*/ 22 w 22"/>
                <a:gd name="T5" fmla="*/ 52 h 54"/>
                <a:gd name="T6" fmla="*/ 22 w 22"/>
                <a:gd name="T7" fmla="*/ 2 h 54"/>
                <a:gd name="T8" fmla="*/ 20 w 22"/>
                <a:gd name="T9" fmla="*/ 0 h 54"/>
                <a:gd name="T10" fmla="*/ 2 w 22"/>
                <a:gd name="T11" fmla="*/ 0 h 54"/>
                <a:gd name="T12" fmla="*/ 0 w 22"/>
                <a:gd name="T13" fmla="*/ 2 h 54"/>
                <a:gd name="T14" fmla="*/ 0 w 22"/>
                <a:gd name="T15" fmla="*/ 52 h 54"/>
                <a:gd name="T16" fmla="*/ 2 w 22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4">
                  <a:moveTo>
                    <a:pt x="2" y="54"/>
                  </a:move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2" y="53"/>
                    <a:pt x="22" y="5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1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" y="54"/>
                    <a:pt x="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0" name="Freeform 912">
              <a:extLst>
                <a:ext uri="{FF2B5EF4-FFF2-40B4-BE49-F238E27FC236}">
                  <a16:creationId xmlns:a16="http://schemas.microsoft.com/office/drawing/2014/main" id="{5363E29B-23B7-3A69-FAC9-774727205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" y="1207"/>
              <a:ext cx="56" cy="158"/>
            </a:xfrm>
            <a:custGeom>
              <a:avLst/>
              <a:gdLst>
                <a:gd name="T0" fmla="*/ 2 w 23"/>
                <a:gd name="T1" fmla="*/ 66 h 66"/>
                <a:gd name="T2" fmla="*/ 21 w 23"/>
                <a:gd name="T3" fmla="*/ 66 h 66"/>
                <a:gd name="T4" fmla="*/ 23 w 23"/>
                <a:gd name="T5" fmla="*/ 64 h 66"/>
                <a:gd name="T6" fmla="*/ 23 w 23"/>
                <a:gd name="T7" fmla="*/ 2 h 66"/>
                <a:gd name="T8" fmla="*/ 21 w 23"/>
                <a:gd name="T9" fmla="*/ 0 h 66"/>
                <a:gd name="T10" fmla="*/ 2 w 23"/>
                <a:gd name="T11" fmla="*/ 0 h 66"/>
                <a:gd name="T12" fmla="*/ 0 w 23"/>
                <a:gd name="T13" fmla="*/ 2 h 66"/>
                <a:gd name="T14" fmla="*/ 0 w 23"/>
                <a:gd name="T15" fmla="*/ 64 h 66"/>
                <a:gd name="T16" fmla="*/ 2 w 23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6">
                  <a:moveTo>
                    <a:pt x="2" y="66"/>
                  </a:moveTo>
                  <a:cubicBezTo>
                    <a:pt x="21" y="66"/>
                    <a:pt x="21" y="66"/>
                    <a:pt x="21" y="66"/>
                  </a:cubicBezTo>
                  <a:cubicBezTo>
                    <a:pt x="22" y="66"/>
                    <a:pt x="23" y="65"/>
                    <a:pt x="23" y="6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5"/>
                    <a:pt x="1" y="66"/>
                    <a:pt x="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1" name="Freeform 913">
              <a:extLst>
                <a:ext uri="{FF2B5EF4-FFF2-40B4-BE49-F238E27FC236}">
                  <a16:creationId xmlns:a16="http://schemas.microsoft.com/office/drawing/2014/main" id="{3C4F91F4-93B5-4D51-6DBA-C747263EF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0" y="1175"/>
              <a:ext cx="265" cy="226"/>
            </a:xfrm>
            <a:custGeom>
              <a:avLst/>
              <a:gdLst>
                <a:gd name="T0" fmla="*/ 104 w 109"/>
                <a:gd name="T1" fmla="*/ 85 h 94"/>
                <a:gd name="T2" fmla="*/ 9 w 109"/>
                <a:gd name="T3" fmla="*/ 85 h 94"/>
                <a:gd name="T4" fmla="*/ 9 w 109"/>
                <a:gd name="T5" fmla="*/ 85 h 94"/>
                <a:gd name="T6" fmla="*/ 9 w 109"/>
                <a:gd name="T7" fmla="*/ 4 h 94"/>
                <a:gd name="T8" fmla="*/ 4 w 109"/>
                <a:gd name="T9" fmla="*/ 0 h 94"/>
                <a:gd name="T10" fmla="*/ 0 w 109"/>
                <a:gd name="T11" fmla="*/ 4 h 94"/>
                <a:gd name="T12" fmla="*/ 0 w 109"/>
                <a:gd name="T13" fmla="*/ 85 h 94"/>
                <a:gd name="T14" fmla="*/ 9 w 109"/>
                <a:gd name="T15" fmla="*/ 94 h 94"/>
                <a:gd name="T16" fmla="*/ 104 w 109"/>
                <a:gd name="T17" fmla="*/ 94 h 94"/>
                <a:gd name="T18" fmla="*/ 109 w 109"/>
                <a:gd name="T19" fmla="*/ 90 h 94"/>
                <a:gd name="T20" fmla="*/ 104 w 109"/>
                <a:gd name="T21" fmla="*/ 8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94">
                  <a:moveTo>
                    <a:pt x="104" y="85"/>
                  </a:move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4" y="94"/>
                    <a:pt x="9" y="94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7" y="94"/>
                    <a:pt x="109" y="92"/>
                    <a:pt x="109" y="90"/>
                  </a:cubicBezTo>
                  <a:cubicBezTo>
                    <a:pt x="109" y="87"/>
                    <a:pt x="107" y="85"/>
                    <a:pt x="104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grpSp>
        <p:nvGrpSpPr>
          <p:cNvPr id="302" name="Group 893">
            <a:extLst>
              <a:ext uri="{FF2B5EF4-FFF2-40B4-BE49-F238E27FC236}">
                <a16:creationId xmlns:a16="http://schemas.microsoft.com/office/drawing/2014/main" id="{FB865E24-AEFF-4796-CD89-2CF00BBBD1E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89413" y="2315116"/>
            <a:ext cx="150471" cy="149907"/>
            <a:chOff x="6356" y="2576"/>
            <a:chExt cx="267" cy="266"/>
          </a:xfrm>
          <a:solidFill>
            <a:schemeClr val="bg1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303" name="Freeform 896">
              <a:extLst>
                <a:ext uri="{FF2B5EF4-FFF2-40B4-BE49-F238E27FC236}">
                  <a16:creationId xmlns:a16="http://schemas.microsoft.com/office/drawing/2014/main" id="{69025C36-8E36-9B92-AAD6-C8591287F4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6" y="2576"/>
              <a:ext cx="267" cy="266"/>
            </a:xfrm>
            <a:custGeom>
              <a:avLst/>
              <a:gdLst>
                <a:gd name="T0" fmla="*/ 55 w 110"/>
                <a:gd name="T1" fmla="*/ 0 h 111"/>
                <a:gd name="T2" fmla="*/ 0 w 110"/>
                <a:gd name="T3" fmla="*/ 56 h 111"/>
                <a:gd name="T4" fmla="*/ 55 w 110"/>
                <a:gd name="T5" fmla="*/ 111 h 111"/>
                <a:gd name="T6" fmla="*/ 110 w 110"/>
                <a:gd name="T7" fmla="*/ 56 h 111"/>
                <a:gd name="T8" fmla="*/ 55 w 110"/>
                <a:gd name="T9" fmla="*/ 0 h 111"/>
                <a:gd name="T10" fmla="*/ 55 w 110"/>
                <a:gd name="T11" fmla="*/ 100 h 111"/>
                <a:gd name="T12" fmla="*/ 10 w 110"/>
                <a:gd name="T13" fmla="*/ 56 h 111"/>
                <a:gd name="T14" fmla="*/ 55 w 110"/>
                <a:gd name="T15" fmla="*/ 11 h 111"/>
                <a:gd name="T16" fmla="*/ 100 w 110"/>
                <a:gd name="T17" fmla="*/ 56 h 111"/>
                <a:gd name="T18" fmla="*/ 55 w 110"/>
                <a:gd name="T19" fmla="*/ 10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11">
                  <a:moveTo>
                    <a:pt x="55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5" y="111"/>
                  </a:cubicBezTo>
                  <a:cubicBezTo>
                    <a:pt x="86" y="111"/>
                    <a:pt x="110" y="86"/>
                    <a:pt x="110" y="56"/>
                  </a:cubicBezTo>
                  <a:cubicBezTo>
                    <a:pt x="110" y="25"/>
                    <a:pt x="86" y="0"/>
                    <a:pt x="55" y="0"/>
                  </a:cubicBezTo>
                  <a:close/>
                  <a:moveTo>
                    <a:pt x="55" y="100"/>
                  </a:moveTo>
                  <a:cubicBezTo>
                    <a:pt x="30" y="100"/>
                    <a:pt x="10" y="80"/>
                    <a:pt x="10" y="56"/>
                  </a:cubicBezTo>
                  <a:cubicBezTo>
                    <a:pt x="10" y="31"/>
                    <a:pt x="30" y="11"/>
                    <a:pt x="55" y="11"/>
                  </a:cubicBezTo>
                  <a:cubicBezTo>
                    <a:pt x="80" y="11"/>
                    <a:pt x="100" y="31"/>
                    <a:pt x="100" y="56"/>
                  </a:cubicBezTo>
                  <a:cubicBezTo>
                    <a:pt x="100" y="80"/>
                    <a:pt x="80" y="100"/>
                    <a:pt x="55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4" name="Freeform 897">
              <a:extLst>
                <a:ext uri="{FF2B5EF4-FFF2-40B4-BE49-F238E27FC236}">
                  <a16:creationId xmlns:a16="http://schemas.microsoft.com/office/drawing/2014/main" id="{061E9D71-B5BA-C354-0D10-E29214F52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" y="2605"/>
              <a:ext cx="19" cy="24"/>
            </a:xfrm>
            <a:custGeom>
              <a:avLst/>
              <a:gdLst>
                <a:gd name="T0" fmla="*/ 4 w 8"/>
                <a:gd name="T1" fmla="*/ 10 h 10"/>
                <a:gd name="T2" fmla="*/ 4 w 8"/>
                <a:gd name="T3" fmla="*/ 10 h 10"/>
                <a:gd name="T4" fmla="*/ 8 w 8"/>
                <a:gd name="T5" fmla="*/ 7 h 10"/>
                <a:gd name="T6" fmla="*/ 8 w 8"/>
                <a:gd name="T7" fmla="*/ 1 h 10"/>
                <a:gd name="T8" fmla="*/ 4 w 8"/>
                <a:gd name="T9" fmla="*/ 0 h 10"/>
                <a:gd name="T10" fmla="*/ 0 w 8"/>
                <a:gd name="T11" fmla="*/ 1 h 10"/>
                <a:gd name="T12" fmla="*/ 0 w 8"/>
                <a:gd name="T13" fmla="*/ 7 h 10"/>
                <a:gd name="T14" fmla="*/ 4 w 8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5" name="Freeform 898">
              <a:extLst>
                <a:ext uri="{FF2B5EF4-FFF2-40B4-BE49-F238E27FC236}">
                  <a16:creationId xmlns:a16="http://schemas.microsoft.com/office/drawing/2014/main" id="{0D174305-C42D-46D5-B561-B493AFB45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" y="2790"/>
              <a:ext cx="19" cy="24"/>
            </a:xfrm>
            <a:custGeom>
              <a:avLst/>
              <a:gdLst>
                <a:gd name="T0" fmla="*/ 4 w 8"/>
                <a:gd name="T1" fmla="*/ 0 h 10"/>
                <a:gd name="T2" fmla="*/ 4 w 8"/>
                <a:gd name="T3" fmla="*/ 0 h 10"/>
                <a:gd name="T4" fmla="*/ 0 w 8"/>
                <a:gd name="T5" fmla="*/ 3 h 10"/>
                <a:gd name="T6" fmla="*/ 0 w 8"/>
                <a:gd name="T7" fmla="*/ 9 h 10"/>
                <a:gd name="T8" fmla="*/ 4 w 8"/>
                <a:gd name="T9" fmla="*/ 10 h 10"/>
                <a:gd name="T10" fmla="*/ 8 w 8"/>
                <a:gd name="T11" fmla="*/ 9 h 10"/>
                <a:gd name="T12" fmla="*/ 8 w 8"/>
                <a:gd name="T13" fmla="*/ 3 h 10"/>
                <a:gd name="T14" fmla="*/ 4 w 8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5" y="10"/>
                    <a:pt x="7" y="10"/>
                    <a:pt x="8" y="9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6" name="Freeform 899">
              <a:extLst>
                <a:ext uri="{FF2B5EF4-FFF2-40B4-BE49-F238E27FC236}">
                  <a16:creationId xmlns:a16="http://schemas.microsoft.com/office/drawing/2014/main" id="{EF08FF01-7E19-8535-711E-7DBEC7835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" y="2701"/>
              <a:ext cx="24" cy="17"/>
            </a:xfrm>
            <a:custGeom>
              <a:avLst/>
              <a:gdLst>
                <a:gd name="T0" fmla="*/ 6 w 10"/>
                <a:gd name="T1" fmla="*/ 0 h 7"/>
                <a:gd name="T2" fmla="*/ 0 w 10"/>
                <a:gd name="T3" fmla="*/ 0 h 7"/>
                <a:gd name="T4" fmla="*/ 0 w 10"/>
                <a:gd name="T5" fmla="*/ 4 h 7"/>
                <a:gd name="T6" fmla="*/ 0 w 10"/>
                <a:gd name="T7" fmla="*/ 7 h 7"/>
                <a:gd name="T8" fmla="*/ 6 w 10"/>
                <a:gd name="T9" fmla="*/ 7 h 7"/>
                <a:gd name="T10" fmla="*/ 10 w 10"/>
                <a:gd name="T11" fmla="*/ 4 h 7"/>
                <a:gd name="T12" fmla="*/ 10 w 10"/>
                <a:gd name="T13" fmla="*/ 3 h 7"/>
                <a:gd name="T14" fmla="*/ 6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7"/>
                    <a:pt x="10" y="6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7" name="Freeform 900">
              <a:extLst>
                <a:ext uri="{FF2B5EF4-FFF2-40B4-BE49-F238E27FC236}">
                  <a16:creationId xmlns:a16="http://schemas.microsoft.com/office/drawing/2014/main" id="{C2679DD6-1FFC-9747-AC23-98A3277E5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" y="2701"/>
              <a:ext cx="24" cy="17"/>
            </a:xfrm>
            <a:custGeom>
              <a:avLst/>
              <a:gdLst>
                <a:gd name="T0" fmla="*/ 10 w 10"/>
                <a:gd name="T1" fmla="*/ 0 h 7"/>
                <a:gd name="T2" fmla="*/ 4 w 10"/>
                <a:gd name="T3" fmla="*/ 0 h 7"/>
                <a:gd name="T4" fmla="*/ 0 w 10"/>
                <a:gd name="T5" fmla="*/ 3 h 7"/>
                <a:gd name="T6" fmla="*/ 0 w 10"/>
                <a:gd name="T7" fmla="*/ 4 h 7"/>
                <a:gd name="T8" fmla="*/ 4 w 10"/>
                <a:gd name="T9" fmla="*/ 7 h 7"/>
                <a:gd name="T10" fmla="*/ 10 w 10"/>
                <a:gd name="T11" fmla="*/ 7 h 7"/>
                <a:gd name="T12" fmla="*/ 10 w 10"/>
                <a:gd name="T13" fmla="*/ 4 h 7"/>
                <a:gd name="T14" fmla="*/ 10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1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2"/>
                    <a:pt x="10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8" name="Freeform 901">
              <a:extLst>
                <a:ext uri="{FF2B5EF4-FFF2-40B4-BE49-F238E27FC236}">
                  <a16:creationId xmlns:a16="http://schemas.microsoft.com/office/drawing/2014/main" id="{DC0B29BF-6599-18E4-E36B-8B281077B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" y="2636"/>
              <a:ext cx="75" cy="86"/>
            </a:xfrm>
            <a:custGeom>
              <a:avLst/>
              <a:gdLst>
                <a:gd name="T0" fmla="*/ 27 w 31"/>
                <a:gd name="T1" fmla="*/ 0 h 36"/>
                <a:gd name="T2" fmla="*/ 23 w 31"/>
                <a:gd name="T3" fmla="*/ 5 h 36"/>
                <a:gd name="T4" fmla="*/ 23 w 31"/>
                <a:gd name="T5" fmla="*/ 26 h 36"/>
                <a:gd name="T6" fmla="*/ 22 w 31"/>
                <a:gd name="T7" fmla="*/ 28 h 36"/>
                <a:gd name="T8" fmla="*/ 4 w 31"/>
                <a:gd name="T9" fmla="*/ 28 h 36"/>
                <a:gd name="T10" fmla="*/ 0 w 31"/>
                <a:gd name="T11" fmla="*/ 32 h 36"/>
                <a:gd name="T12" fmla="*/ 4 w 31"/>
                <a:gd name="T13" fmla="*/ 36 h 36"/>
                <a:gd name="T14" fmla="*/ 26 w 31"/>
                <a:gd name="T15" fmla="*/ 36 h 36"/>
                <a:gd name="T16" fmla="*/ 29 w 31"/>
                <a:gd name="T17" fmla="*/ 35 h 36"/>
                <a:gd name="T18" fmla="*/ 29 w 31"/>
                <a:gd name="T19" fmla="*/ 35 h 36"/>
                <a:gd name="T20" fmla="*/ 31 w 31"/>
                <a:gd name="T21" fmla="*/ 31 h 36"/>
                <a:gd name="T22" fmla="*/ 31 w 31"/>
                <a:gd name="T23" fmla="*/ 5 h 36"/>
                <a:gd name="T24" fmla="*/ 27 w 31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6">
                  <a:moveTo>
                    <a:pt x="27" y="0"/>
                  </a:moveTo>
                  <a:cubicBezTo>
                    <a:pt x="25" y="0"/>
                    <a:pt x="23" y="2"/>
                    <a:pt x="23" y="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2" y="28"/>
                    <a:pt x="22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2" y="28"/>
                    <a:pt x="0" y="30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7" y="36"/>
                    <a:pt x="28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0" y="34"/>
                    <a:pt x="31" y="33"/>
                    <a:pt x="31" y="31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pic>
        <p:nvPicPr>
          <p:cNvPr id="319" name="Рисунок 318">
            <a:extLst>
              <a:ext uri="{FF2B5EF4-FFF2-40B4-BE49-F238E27FC236}">
                <a16:creationId xmlns:a16="http://schemas.microsoft.com/office/drawing/2014/main" id="{C58EC468-0A73-D85B-4600-DB50590B5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052" y="3039760"/>
            <a:ext cx="155429" cy="15542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025" name="Рисунок 1024">
            <a:extLst>
              <a:ext uri="{FF2B5EF4-FFF2-40B4-BE49-F238E27FC236}">
                <a16:creationId xmlns:a16="http://schemas.microsoft.com/office/drawing/2014/main" id="{620E8A45-F6EE-ED48-49B2-30A6BA3BA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2322" y="2659808"/>
            <a:ext cx="169370" cy="16937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560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F8097-35CE-EEBE-F08F-B7731324D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3687443" y="746518"/>
            <a:ext cx="1769107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172;p31">
            <a:extLst>
              <a:ext uri="{FF2B5EF4-FFF2-40B4-BE49-F238E27FC236}">
                <a16:creationId xmlns:a16="http://schemas.microsoft.com/office/drawing/2014/main" id="{074C7FD6-5173-0DDA-4AA1-4F10A5D7E6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7862" y="1835307"/>
            <a:ext cx="3059226" cy="10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 Выбрать технологию обучения модели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NLP</a:t>
            </a:r>
            <a:endParaRPr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0" name="Google Shape;172;p31">
            <a:extLst>
              <a:ext uri="{FF2B5EF4-FFF2-40B4-BE49-F238E27FC236}">
                <a16:creationId xmlns:a16="http://schemas.microsoft.com/office/drawing/2014/main" id="{ED095148-E910-0B76-5E13-858671579D12}"/>
              </a:ext>
            </a:extLst>
          </p:cNvPr>
          <p:cNvSpPr txBox="1">
            <a:spLocks/>
          </p:cNvSpPr>
          <p:nvPr/>
        </p:nvSpPr>
        <p:spPr>
          <a:xfrm>
            <a:off x="5027861" y="2977109"/>
            <a:ext cx="2859202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 Обучить модель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B71EBB11-A3C5-92F0-83F2-850D6041F6AD}"/>
              </a:ext>
            </a:extLst>
          </p:cNvPr>
          <p:cNvSpPr txBox="1">
            <a:spLocks/>
          </p:cNvSpPr>
          <p:nvPr/>
        </p:nvSpPr>
        <p:spPr>
          <a:xfrm>
            <a:off x="1426486" y="3563382"/>
            <a:ext cx="7660364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3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Google Shape;172;p31">
            <a:extLst>
              <a:ext uri="{FF2B5EF4-FFF2-40B4-BE49-F238E27FC236}">
                <a16:creationId xmlns:a16="http://schemas.microsoft.com/office/drawing/2014/main" id="{C0225353-66A3-A538-51DE-F190608F3B3C}"/>
              </a:ext>
            </a:extLst>
          </p:cNvPr>
          <p:cNvSpPr txBox="1">
            <a:spLocks/>
          </p:cNvSpPr>
          <p:nvPr/>
        </p:nvSpPr>
        <p:spPr>
          <a:xfrm>
            <a:off x="5027860" y="3945590"/>
            <a:ext cx="3278303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Получить метрики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BCDCD35-126C-E93F-0FD6-CFE8C852899A}"/>
              </a:ext>
            </a:extLst>
          </p:cNvPr>
          <p:cNvGrpSpPr/>
          <p:nvPr/>
        </p:nvGrpSpPr>
        <p:grpSpPr>
          <a:xfrm>
            <a:off x="4233195" y="1604914"/>
            <a:ext cx="577034" cy="175828"/>
            <a:chOff x="2050256" y="941294"/>
            <a:chExt cx="5093494" cy="0"/>
          </a:xfrm>
        </p:grpSpPr>
        <p:cxnSp>
          <p:nvCxnSpPr>
            <p:cNvPr id="3" name="Google Shape;258;p35">
              <a:extLst>
                <a:ext uri="{FF2B5EF4-FFF2-40B4-BE49-F238E27FC236}">
                  <a16:creationId xmlns:a16="http://schemas.microsoft.com/office/drawing/2014/main" id="{D03B6E36-F884-2359-32AB-82BFC0F1560E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45;p28">
              <a:extLst>
                <a:ext uri="{FF2B5EF4-FFF2-40B4-BE49-F238E27FC236}">
                  <a16:creationId xmlns:a16="http://schemas.microsoft.com/office/drawing/2014/main" id="{5BE1F0BC-047E-0213-DA73-B98BE87E08EA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F6D9C93-4897-1776-ED8B-2E124AF7A9E8}"/>
              </a:ext>
            </a:extLst>
          </p:cNvPr>
          <p:cNvGrpSpPr/>
          <p:nvPr/>
        </p:nvGrpSpPr>
        <p:grpSpPr>
          <a:xfrm>
            <a:off x="4230019" y="2653719"/>
            <a:ext cx="577034" cy="175828"/>
            <a:chOff x="2050256" y="941294"/>
            <a:chExt cx="5093494" cy="0"/>
          </a:xfrm>
        </p:grpSpPr>
        <p:cxnSp>
          <p:nvCxnSpPr>
            <p:cNvPr id="27" name="Google Shape;258;p35">
              <a:extLst>
                <a:ext uri="{FF2B5EF4-FFF2-40B4-BE49-F238E27FC236}">
                  <a16:creationId xmlns:a16="http://schemas.microsoft.com/office/drawing/2014/main" id="{C800F500-B609-24FD-689D-EE94422737F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145;p28">
              <a:extLst>
                <a:ext uri="{FF2B5EF4-FFF2-40B4-BE49-F238E27FC236}">
                  <a16:creationId xmlns:a16="http://schemas.microsoft.com/office/drawing/2014/main" id="{4122AF36-62BE-51E1-4982-5C1C076CE000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D0D82C1-E215-E253-F4AE-39BD1D00F1EB}"/>
              </a:ext>
            </a:extLst>
          </p:cNvPr>
          <p:cNvGrpSpPr/>
          <p:nvPr/>
        </p:nvGrpSpPr>
        <p:grpSpPr>
          <a:xfrm>
            <a:off x="4226843" y="3691199"/>
            <a:ext cx="577034" cy="175828"/>
            <a:chOff x="2050256" y="941294"/>
            <a:chExt cx="5093494" cy="0"/>
          </a:xfrm>
        </p:grpSpPr>
        <p:cxnSp>
          <p:nvCxnSpPr>
            <p:cNvPr id="31" name="Google Shape;258;p35">
              <a:extLst>
                <a:ext uri="{FF2B5EF4-FFF2-40B4-BE49-F238E27FC236}">
                  <a16:creationId xmlns:a16="http://schemas.microsoft.com/office/drawing/2014/main" id="{7FF8DEF7-23EA-4708-D364-7493AA1A5A45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145;p28">
              <a:extLst>
                <a:ext uri="{FF2B5EF4-FFF2-40B4-BE49-F238E27FC236}">
                  <a16:creationId xmlns:a16="http://schemas.microsoft.com/office/drawing/2014/main" id="{04AEF555-54B0-8C09-133E-53D4B0E60771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38DFC9E-1A56-E264-2A2D-8992D8F2ABBD}"/>
              </a:ext>
            </a:extLst>
          </p:cNvPr>
          <p:cNvGrpSpPr/>
          <p:nvPr/>
        </p:nvGrpSpPr>
        <p:grpSpPr>
          <a:xfrm>
            <a:off x="4230019" y="4647847"/>
            <a:ext cx="577034" cy="175828"/>
            <a:chOff x="2050256" y="941294"/>
            <a:chExt cx="5093494" cy="0"/>
          </a:xfrm>
        </p:grpSpPr>
        <p:cxnSp>
          <p:nvCxnSpPr>
            <p:cNvPr id="11" name="Google Shape;258;p35">
              <a:extLst>
                <a:ext uri="{FF2B5EF4-FFF2-40B4-BE49-F238E27FC236}">
                  <a16:creationId xmlns:a16="http://schemas.microsoft.com/office/drawing/2014/main" id="{D0BA8CD8-4787-B535-4FB0-C73810578FB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5;p28">
              <a:extLst>
                <a:ext uri="{FF2B5EF4-FFF2-40B4-BE49-F238E27FC236}">
                  <a16:creationId xmlns:a16="http://schemas.microsoft.com/office/drawing/2014/main" id="{8509018E-B4EB-543C-9467-2D2231B39462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2;p31">
            <a:extLst>
              <a:ext uri="{FF2B5EF4-FFF2-40B4-BE49-F238E27FC236}">
                <a16:creationId xmlns:a16="http://schemas.microsoft.com/office/drawing/2014/main" id="{42F97B13-7285-C34B-4F53-CA4F256419A2}"/>
              </a:ext>
            </a:extLst>
          </p:cNvPr>
          <p:cNvSpPr txBox="1">
            <a:spLocks/>
          </p:cNvSpPr>
          <p:nvPr/>
        </p:nvSpPr>
        <p:spPr>
          <a:xfrm>
            <a:off x="5027860" y="888150"/>
            <a:ext cx="3773603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Обработать датасет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8" name="Google Shape;510;p46">
            <a:extLst>
              <a:ext uri="{FF2B5EF4-FFF2-40B4-BE49-F238E27FC236}">
                <a16:creationId xmlns:a16="http://schemas.microsoft.com/office/drawing/2014/main" id="{F3782EC6-CD84-BC40-6D70-53EC754615AB}"/>
              </a:ext>
            </a:extLst>
          </p:cNvPr>
          <p:cNvSpPr txBox="1">
            <a:spLocks/>
          </p:cNvSpPr>
          <p:nvPr/>
        </p:nvSpPr>
        <p:spPr>
          <a:xfrm>
            <a:off x="2275052" y="304610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Задачи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Задачи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3" name="Google Shape;182;p31">
            <a:extLst>
              <a:ext uri="{FF2B5EF4-FFF2-40B4-BE49-F238E27FC236}">
                <a16:creationId xmlns:a16="http://schemas.microsoft.com/office/drawing/2014/main" id="{F7F0804F-0A11-4941-A8A5-8250B4FE905A}"/>
              </a:ext>
            </a:extLst>
          </p:cNvPr>
          <p:cNvSpPr txBox="1">
            <a:spLocks/>
          </p:cNvSpPr>
          <p:nvPr/>
        </p:nvSpPr>
        <p:spPr>
          <a:xfrm>
            <a:off x="4143849" y="986990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4" name="Google Shape;182;p31">
            <a:extLst>
              <a:ext uri="{FF2B5EF4-FFF2-40B4-BE49-F238E27FC236}">
                <a16:creationId xmlns:a16="http://schemas.microsoft.com/office/drawing/2014/main" id="{8F6ABAC1-3711-0A72-5C33-AA22D3E37D56}"/>
              </a:ext>
            </a:extLst>
          </p:cNvPr>
          <p:cNvSpPr txBox="1">
            <a:spLocks/>
          </p:cNvSpPr>
          <p:nvPr/>
        </p:nvSpPr>
        <p:spPr>
          <a:xfrm>
            <a:off x="4121815" y="970748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1">
                    <a:lumMod val="10000"/>
                  </a:schemeClr>
                </a:solidFill>
              </a:rPr>
              <a:t>1</a:t>
            </a:r>
          </a:p>
        </p:txBody>
      </p:sp>
      <p:sp>
        <p:nvSpPr>
          <p:cNvPr id="25" name="Google Shape;182;p31">
            <a:extLst>
              <a:ext uri="{FF2B5EF4-FFF2-40B4-BE49-F238E27FC236}">
                <a16:creationId xmlns:a16="http://schemas.microsoft.com/office/drawing/2014/main" id="{B1584961-A4DB-7373-CF74-C9E75936BB44}"/>
              </a:ext>
            </a:extLst>
          </p:cNvPr>
          <p:cNvSpPr txBox="1">
            <a:spLocks/>
          </p:cNvSpPr>
          <p:nvPr/>
        </p:nvSpPr>
        <p:spPr>
          <a:xfrm>
            <a:off x="4161488" y="2022616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Google Shape;182;p31">
            <a:extLst>
              <a:ext uri="{FF2B5EF4-FFF2-40B4-BE49-F238E27FC236}">
                <a16:creationId xmlns:a16="http://schemas.microsoft.com/office/drawing/2014/main" id="{6DF5FB5E-C52A-B0F0-0763-A29F08ED0C40}"/>
              </a:ext>
            </a:extLst>
          </p:cNvPr>
          <p:cNvSpPr txBox="1">
            <a:spLocks/>
          </p:cNvSpPr>
          <p:nvPr/>
        </p:nvSpPr>
        <p:spPr>
          <a:xfrm>
            <a:off x="4137175" y="201487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2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2" name="Google Shape;182;p31">
            <a:extLst>
              <a:ext uri="{FF2B5EF4-FFF2-40B4-BE49-F238E27FC236}">
                <a16:creationId xmlns:a16="http://schemas.microsoft.com/office/drawing/2014/main" id="{64E5AC12-56C9-33B4-ACF5-3AA979D97C01}"/>
              </a:ext>
            </a:extLst>
          </p:cNvPr>
          <p:cNvSpPr txBox="1">
            <a:spLocks/>
          </p:cNvSpPr>
          <p:nvPr/>
        </p:nvSpPr>
        <p:spPr>
          <a:xfrm>
            <a:off x="4147683" y="306398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3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9A3A1385-51CC-C77E-7CCB-E733628B7067}"/>
              </a:ext>
            </a:extLst>
          </p:cNvPr>
          <p:cNvSpPr txBox="1">
            <a:spLocks/>
          </p:cNvSpPr>
          <p:nvPr/>
        </p:nvSpPr>
        <p:spPr>
          <a:xfrm>
            <a:off x="4123874" y="3053965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3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5" name="Google Shape;182;p31">
            <a:extLst>
              <a:ext uri="{FF2B5EF4-FFF2-40B4-BE49-F238E27FC236}">
                <a16:creationId xmlns:a16="http://schemas.microsoft.com/office/drawing/2014/main" id="{9B6C2486-822A-66FC-3E01-DEE86B393D77}"/>
              </a:ext>
            </a:extLst>
          </p:cNvPr>
          <p:cNvSpPr txBox="1">
            <a:spLocks/>
          </p:cNvSpPr>
          <p:nvPr/>
        </p:nvSpPr>
        <p:spPr>
          <a:xfrm>
            <a:off x="4143848" y="4042808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4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Google Shape;182;p31">
            <a:extLst>
              <a:ext uri="{FF2B5EF4-FFF2-40B4-BE49-F238E27FC236}">
                <a16:creationId xmlns:a16="http://schemas.microsoft.com/office/drawing/2014/main" id="{957E4EDD-BD82-7C71-73A4-05DC0F13B59B}"/>
              </a:ext>
            </a:extLst>
          </p:cNvPr>
          <p:cNvSpPr txBox="1">
            <a:spLocks/>
          </p:cNvSpPr>
          <p:nvPr/>
        </p:nvSpPr>
        <p:spPr>
          <a:xfrm>
            <a:off x="4123874" y="4029611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4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B56C2C1-234C-1355-B595-1FB959E11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9" y="1038619"/>
            <a:ext cx="3639376" cy="363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3251382D-DF6C-7D8E-5D40-9C9E2EDCF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743">
            <a:off x="-1808105" y="3510371"/>
            <a:ext cx="4682315" cy="3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3625847" y="776754"/>
            <a:ext cx="1892300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4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5" name="Google Shape;172;p31">
            <a:extLst>
              <a:ext uri="{FF2B5EF4-FFF2-40B4-BE49-F238E27FC236}">
                <a16:creationId xmlns:a16="http://schemas.microsoft.com/office/drawing/2014/main" id="{EFF1F459-2CEB-13A5-08ED-FC9F949A5C2B}"/>
              </a:ext>
            </a:extLst>
          </p:cNvPr>
          <p:cNvSpPr txBox="1">
            <a:spLocks/>
          </p:cNvSpPr>
          <p:nvPr/>
        </p:nvSpPr>
        <p:spPr>
          <a:xfrm>
            <a:off x="885674" y="1913876"/>
            <a:ext cx="1991060" cy="330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endParaRPr lang="ru-RU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879514C3-4A92-260F-00D2-CBAC9C5F275D}"/>
              </a:ext>
            </a:extLst>
          </p:cNvPr>
          <p:cNvGrpSpPr/>
          <p:nvPr/>
        </p:nvGrpSpPr>
        <p:grpSpPr>
          <a:xfrm>
            <a:off x="739905" y="1290479"/>
            <a:ext cx="3252723" cy="967967"/>
            <a:chOff x="159604" y="1294456"/>
            <a:chExt cx="3252723" cy="967967"/>
          </a:xfrm>
        </p:grpSpPr>
        <p:sp>
          <p:nvSpPr>
            <p:cNvPr id="24" name="Google Shape;182;p31">
              <a:extLst>
                <a:ext uri="{FF2B5EF4-FFF2-40B4-BE49-F238E27FC236}">
                  <a16:creationId xmlns:a16="http://schemas.microsoft.com/office/drawing/2014/main" id="{8F6ABAC1-3711-0A72-5C33-AA22D3E37D56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es" sz="5200" dirty="0">
                  <a:solidFill>
                    <a:schemeClr val="bg1">
                      <a:lumMod val="10000"/>
                    </a:schemeClr>
                  </a:solidFill>
                </a:rPr>
                <a:t>1</a:t>
              </a:r>
            </a:p>
          </p:txBody>
        </p: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ABCDCD35-126C-E93F-0FD6-CFE8C852899A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3" name="Google Shape;258;p35">
                <a:extLst>
                  <a:ext uri="{FF2B5EF4-FFF2-40B4-BE49-F238E27FC236}">
                    <a16:creationId xmlns:a16="http://schemas.microsoft.com/office/drawing/2014/main" id="{D03B6E36-F884-2359-32AB-82BFC0F15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" name="Google Shape;145;p28">
                <a:extLst>
                  <a:ext uri="{FF2B5EF4-FFF2-40B4-BE49-F238E27FC236}">
                    <a16:creationId xmlns:a16="http://schemas.microsoft.com/office/drawing/2014/main" id="{5BE1F0BC-047E-0213-DA73-B98BE87E08EA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2" name="Google Shape;172;p31">
              <a:extLst>
                <a:ext uri="{FF2B5EF4-FFF2-40B4-BE49-F238E27FC236}">
                  <a16:creationId xmlns:a16="http://schemas.microsoft.com/office/drawing/2014/main" id="{BE929544-F6E3-6E9E-DC1A-9545829C0E82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Зазнобин Петр </a:t>
              </a:r>
            </a:p>
            <a:p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@smortlly</a:t>
              </a:r>
              <a:endParaRPr lang="ru-RU" sz="20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46" name="Google Shape;172;p31">
              <a:extLst>
                <a:ext uri="{FF2B5EF4-FFF2-40B4-BE49-F238E27FC236}">
                  <a16:creationId xmlns:a16="http://schemas.microsoft.com/office/drawing/2014/main" id="{0B27FE43-3D6E-1A48-A30D-958BB5496A04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32275"/>
              <a:ext cx="1610718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 err="1">
                  <a:solidFill>
                    <a:schemeClr val="bg1">
                      <a:lumMod val="10000"/>
                    </a:schemeClr>
                  </a:solidFill>
                </a:rPr>
                <a:t>M</a:t>
              </a:r>
              <a:r>
                <a:rPr lang="en-US" sz="1300" dirty="0">
                  <a:solidFill>
                    <a:schemeClr val="bg1">
                      <a:lumMod val="10000"/>
                    </a:schemeClr>
                  </a:solidFill>
                </a:rPr>
                <a:t>L-</a:t>
              </a:r>
              <a:r>
                <a:rPr lang="en-US" sz="1300" dirty="0" err="1">
                  <a:solidFill>
                    <a:schemeClr val="bg1">
                      <a:lumMod val="10000"/>
                    </a:schemeClr>
                  </a:solidFill>
                </a:rPr>
                <a:t>и</a:t>
              </a:r>
              <a:r>
                <a:rPr lang="ru-RU" sz="1300" dirty="0" err="1">
                  <a:solidFill>
                    <a:schemeClr val="bg1">
                      <a:lumMod val="10000"/>
                    </a:schemeClr>
                  </a:solidFill>
                </a:rPr>
                <a:t>нженер</a:t>
              </a:r>
              <a:endParaRPr lang="ru-RU" sz="13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D65EF356-75BB-9BEA-D9D6-A28A7002E613}"/>
              </a:ext>
            </a:extLst>
          </p:cNvPr>
          <p:cNvGrpSpPr/>
          <p:nvPr/>
        </p:nvGrpSpPr>
        <p:grpSpPr>
          <a:xfrm>
            <a:off x="1408096" y="2640357"/>
            <a:ext cx="3252723" cy="968411"/>
            <a:chOff x="159604" y="1294456"/>
            <a:chExt cx="3252723" cy="968411"/>
          </a:xfrm>
        </p:grpSpPr>
        <p:sp>
          <p:nvSpPr>
            <p:cNvPr id="64" name="Google Shape;182;p31">
              <a:extLst>
                <a:ext uri="{FF2B5EF4-FFF2-40B4-BE49-F238E27FC236}">
                  <a16:creationId xmlns:a16="http://schemas.microsoft.com/office/drawing/2014/main" id="{76F93D5A-6FA1-7E9E-BECA-0A85DE95EF85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3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65" name="Группа 64">
              <a:extLst>
                <a:ext uri="{FF2B5EF4-FFF2-40B4-BE49-F238E27FC236}">
                  <a16:creationId xmlns:a16="http://schemas.microsoft.com/office/drawing/2014/main" id="{BC9A60A7-9F57-7BD7-5FEF-EB2D99DFF577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68" name="Google Shape;258;p35">
                <a:extLst>
                  <a:ext uri="{FF2B5EF4-FFF2-40B4-BE49-F238E27FC236}">
                    <a16:creationId xmlns:a16="http://schemas.microsoft.com/office/drawing/2014/main" id="{0489A2A1-BECC-9468-B51E-D05D64927C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145;p28">
                <a:extLst>
                  <a:ext uri="{FF2B5EF4-FFF2-40B4-BE49-F238E27FC236}">
                    <a16:creationId xmlns:a16="http://schemas.microsoft.com/office/drawing/2014/main" id="{9E6B4C72-16E0-B64E-5F65-B88FC5BF284E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6" name="Google Shape;172;p31">
              <a:extLst>
                <a:ext uri="{FF2B5EF4-FFF2-40B4-BE49-F238E27FC236}">
                  <a16:creationId xmlns:a16="http://schemas.microsoft.com/office/drawing/2014/main" id="{526A2B92-7236-E7D9-59F6-8E2F44041BC0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Галимов Карим</a:t>
              </a:r>
            </a:p>
            <a:p>
              <a:r>
                <a:rPr lang="ru-RU" sz="1200" b="1" dirty="0">
                  <a:solidFill>
                    <a:schemeClr val="bg1">
                      <a:lumMod val="10000"/>
                    </a:schemeClr>
                  </a:solidFill>
                </a:rPr>
                <a:t>@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number012345678</a:t>
              </a:r>
            </a:p>
          </p:txBody>
        </p:sp>
        <p:sp>
          <p:nvSpPr>
            <p:cNvPr id="67" name="Google Shape;172;p31">
              <a:extLst>
                <a:ext uri="{FF2B5EF4-FFF2-40B4-BE49-F238E27FC236}">
                  <a16:creationId xmlns:a16="http://schemas.microsoft.com/office/drawing/2014/main" id="{A4EE6E30-AF81-DE80-BADF-52C79ED6B33C}"/>
                </a:ext>
              </a:extLst>
            </p:cNvPr>
            <p:cNvSpPr txBox="1">
              <a:spLocks/>
            </p:cNvSpPr>
            <p:nvPr/>
          </p:nvSpPr>
          <p:spPr>
            <a:xfrm>
              <a:off x="991689" y="1932719"/>
              <a:ext cx="1727124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Аналитик</a:t>
              </a:r>
            </a:p>
          </p:txBody>
        </p: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4F8C5B01-1C1A-9C0F-AFCA-0887545F39E6}"/>
              </a:ext>
            </a:extLst>
          </p:cNvPr>
          <p:cNvGrpSpPr/>
          <p:nvPr/>
        </p:nvGrpSpPr>
        <p:grpSpPr>
          <a:xfrm>
            <a:off x="3917492" y="3869395"/>
            <a:ext cx="3252723" cy="1033357"/>
            <a:chOff x="159604" y="1294456"/>
            <a:chExt cx="3252723" cy="1033357"/>
          </a:xfrm>
        </p:grpSpPr>
        <p:sp>
          <p:nvSpPr>
            <p:cNvPr id="71" name="Google Shape;182;p31">
              <a:extLst>
                <a:ext uri="{FF2B5EF4-FFF2-40B4-BE49-F238E27FC236}">
                  <a16:creationId xmlns:a16="http://schemas.microsoft.com/office/drawing/2014/main" id="{0D8FACD1-0560-D787-1525-C69E0CDAEC0A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5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72" name="Группа 71">
              <a:extLst>
                <a:ext uri="{FF2B5EF4-FFF2-40B4-BE49-F238E27FC236}">
                  <a16:creationId xmlns:a16="http://schemas.microsoft.com/office/drawing/2014/main" id="{92456698-9116-7BB2-8927-BC49D9315425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75" name="Google Shape;258;p35">
                <a:extLst>
                  <a:ext uri="{FF2B5EF4-FFF2-40B4-BE49-F238E27FC236}">
                    <a16:creationId xmlns:a16="http://schemas.microsoft.com/office/drawing/2014/main" id="{8FE054C9-5509-A081-8B93-14B2527C7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145;p28">
                <a:extLst>
                  <a:ext uri="{FF2B5EF4-FFF2-40B4-BE49-F238E27FC236}">
                    <a16:creationId xmlns:a16="http://schemas.microsoft.com/office/drawing/2014/main" id="{E57736B1-AE54-2970-1B5F-08EEB38E7C8B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3" name="Google Shape;172;p31">
              <a:extLst>
                <a:ext uri="{FF2B5EF4-FFF2-40B4-BE49-F238E27FC236}">
                  <a16:creationId xmlns:a16="http://schemas.microsoft.com/office/drawing/2014/main" id="{32EED110-7F86-7E68-3FE2-2A70429FC53F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Рыжов Сергей</a:t>
              </a:r>
            </a:p>
            <a:p>
              <a:r>
                <a:rPr lang="en-US" sz="1200" b="1" dirty="0">
                  <a:solidFill>
                    <a:schemeClr val="tx1">
                      <a:lumMod val="50000"/>
                    </a:schemeClr>
                  </a:solidFill>
                </a:rPr>
                <a:t>@sr_ryzhov</a:t>
              </a:r>
              <a:endParaRPr lang="ru-RU" sz="200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74" name="Google Shape;172;p31">
              <a:extLst>
                <a:ext uri="{FF2B5EF4-FFF2-40B4-BE49-F238E27FC236}">
                  <a16:creationId xmlns:a16="http://schemas.microsoft.com/office/drawing/2014/main" id="{20AD2191-BCBE-7901-5989-1222369F12E4}"/>
                </a:ext>
              </a:extLst>
            </p:cNvPr>
            <p:cNvSpPr txBox="1">
              <a:spLocks/>
            </p:cNvSpPr>
            <p:nvPr/>
          </p:nvSpPr>
          <p:spPr>
            <a:xfrm>
              <a:off x="995323" y="1932316"/>
              <a:ext cx="1616140" cy="395497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Тимлид, дизайнер</a:t>
              </a:r>
            </a:p>
          </p:txBody>
        </p:sp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02BED524-A703-ACC7-29FB-331E7553356F}"/>
              </a:ext>
            </a:extLst>
          </p:cNvPr>
          <p:cNvGrpSpPr/>
          <p:nvPr/>
        </p:nvGrpSpPr>
        <p:grpSpPr>
          <a:xfrm>
            <a:off x="4858616" y="2632319"/>
            <a:ext cx="3252723" cy="967967"/>
            <a:chOff x="159604" y="1294456"/>
            <a:chExt cx="3252723" cy="967967"/>
          </a:xfrm>
        </p:grpSpPr>
        <p:sp>
          <p:nvSpPr>
            <p:cNvPr id="78" name="Google Shape;182;p31">
              <a:extLst>
                <a:ext uri="{FF2B5EF4-FFF2-40B4-BE49-F238E27FC236}">
                  <a16:creationId xmlns:a16="http://schemas.microsoft.com/office/drawing/2014/main" id="{1E421101-4449-F089-02C3-3C0C0D29ADAD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4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79" name="Группа 78">
              <a:extLst>
                <a:ext uri="{FF2B5EF4-FFF2-40B4-BE49-F238E27FC236}">
                  <a16:creationId xmlns:a16="http://schemas.microsoft.com/office/drawing/2014/main" id="{551C6FB1-801E-F777-6244-D94D9FA09EF1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82" name="Google Shape;258;p35">
                <a:extLst>
                  <a:ext uri="{FF2B5EF4-FFF2-40B4-BE49-F238E27FC236}">
                    <a16:creationId xmlns:a16="http://schemas.microsoft.com/office/drawing/2014/main" id="{B9C920AD-BE25-A0D6-5894-21C6E15514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" name="Google Shape;145;p28">
                <a:extLst>
                  <a:ext uri="{FF2B5EF4-FFF2-40B4-BE49-F238E27FC236}">
                    <a16:creationId xmlns:a16="http://schemas.microsoft.com/office/drawing/2014/main" id="{45B24E90-3059-6C7D-BE55-EF7B10A2C264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0" name="Google Shape;172;p31">
              <a:extLst>
                <a:ext uri="{FF2B5EF4-FFF2-40B4-BE49-F238E27FC236}">
                  <a16:creationId xmlns:a16="http://schemas.microsoft.com/office/drawing/2014/main" id="{39C85D9F-0277-9145-8A5D-58C473052AE1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Столяров Дмитрий 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@DiStAloff</a:t>
              </a:r>
              <a:endParaRPr lang="ru-RU" sz="20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81" name="Google Shape;172;p31">
              <a:extLst>
                <a:ext uri="{FF2B5EF4-FFF2-40B4-BE49-F238E27FC236}">
                  <a16:creationId xmlns:a16="http://schemas.microsoft.com/office/drawing/2014/main" id="{886715C8-3FA4-4202-1315-B9F406E0B5AA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32275"/>
              <a:ext cx="2069038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Тестировщик</a:t>
              </a:r>
            </a:p>
          </p:txBody>
        </p:sp>
      </p:grp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4999717E-A6AE-4BCD-4107-5FEFFC656A7A}"/>
              </a:ext>
            </a:extLst>
          </p:cNvPr>
          <p:cNvGrpSpPr/>
          <p:nvPr/>
        </p:nvGrpSpPr>
        <p:grpSpPr>
          <a:xfrm>
            <a:off x="4128772" y="1311364"/>
            <a:ext cx="3252723" cy="954451"/>
            <a:chOff x="159604" y="1294456"/>
            <a:chExt cx="3252723" cy="954451"/>
          </a:xfrm>
        </p:grpSpPr>
        <p:sp>
          <p:nvSpPr>
            <p:cNvPr id="85" name="Google Shape;182;p31">
              <a:extLst>
                <a:ext uri="{FF2B5EF4-FFF2-40B4-BE49-F238E27FC236}">
                  <a16:creationId xmlns:a16="http://schemas.microsoft.com/office/drawing/2014/main" id="{6BC3AFC3-05BC-E44C-0FB4-8D649319A03F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2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86" name="Группа 85">
              <a:extLst>
                <a:ext uri="{FF2B5EF4-FFF2-40B4-BE49-F238E27FC236}">
                  <a16:creationId xmlns:a16="http://schemas.microsoft.com/office/drawing/2014/main" id="{A7695FA5-F698-4C4C-FE34-239F623E86EF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0"/>
              <a:chOff x="2050256" y="941294"/>
              <a:chExt cx="5093494" cy="0"/>
            </a:xfrm>
          </p:grpSpPr>
          <p:cxnSp>
            <p:nvCxnSpPr>
              <p:cNvPr id="89" name="Google Shape;258;p35">
                <a:extLst>
                  <a:ext uri="{FF2B5EF4-FFF2-40B4-BE49-F238E27FC236}">
                    <a16:creationId xmlns:a16="http://schemas.microsoft.com/office/drawing/2014/main" id="{24303E83-87A4-0C7A-3FAB-1DD53F9102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145;p28">
                <a:extLst>
                  <a:ext uri="{FF2B5EF4-FFF2-40B4-BE49-F238E27FC236}">
                    <a16:creationId xmlns:a16="http://schemas.microsoft.com/office/drawing/2014/main" id="{70FC292A-935F-0EE7-321A-E75E3135D48E}"/>
                  </a:ext>
                </a:extLst>
              </p:cNvPr>
              <p:cNvCxnSpPr/>
              <p:nvPr/>
            </p:nvCxnSpPr>
            <p:spPr>
              <a:xfrm>
                <a:off x="2073957" y="941294"/>
                <a:ext cx="5041759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7" name="Google Shape;172;p31">
              <a:extLst>
                <a:ext uri="{FF2B5EF4-FFF2-40B4-BE49-F238E27FC236}">
                  <a16:creationId xmlns:a16="http://schemas.microsoft.com/office/drawing/2014/main" id="{70C46ADA-1202-F1FB-FB1B-DD9EDD4634B6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Подмарев Никита</a:t>
              </a:r>
            </a:p>
            <a:p>
              <a:r>
                <a:rPr lang="ru-RU" sz="1200" b="1" dirty="0">
                  <a:solidFill>
                    <a:schemeClr val="bg1">
                      <a:lumMod val="10000"/>
                    </a:schemeClr>
                  </a:solidFill>
                </a:rPr>
                <a:t>@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AnanasOro</a:t>
              </a:r>
              <a:endParaRPr lang="ru-RU" sz="120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88" name="Google Shape;172;p31">
              <a:extLst>
                <a:ext uri="{FF2B5EF4-FFF2-40B4-BE49-F238E27FC236}">
                  <a16:creationId xmlns:a16="http://schemas.microsoft.com/office/drawing/2014/main" id="{2913DC13-7362-1E94-5469-71B3574846EB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18759"/>
              <a:ext cx="1938832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Тестировщик</a:t>
              </a:r>
            </a:p>
          </p:txBody>
        </p:sp>
      </p:grp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A97F03A-E72F-ADBC-3CD1-5D7C79148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426"/>
            <a:ext cx="953589" cy="95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10;p46">
            <a:extLst>
              <a:ext uri="{FF2B5EF4-FFF2-40B4-BE49-F238E27FC236}">
                <a16:creationId xmlns:a16="http://schemas.microsoft.com/office/drawing/2014/main" id="{5E89EBD6-2F35-599B-21B9-5EBA03C40BBE}"/>
              </a:ext>
            </a:extLst>
          </p:cNvPr>
          <p:cNvSpPr txBox="1">
            <a:spLocks/>
          </p:cNvSpPr>
          <p:nvPr/>
        </p:nvSpPr>
        <p:spPr>
          <a:xfrm>
            <a:off x="2268815" y="308749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2">
                    <a:lumMod val="50000"/>
                  </a:schemeClr>
                </a:solidFill>
              </a:rPr>
              <a:t>Команда и роли</a:t>
            </a:r>
            <a:endParaRPr lang="en-US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Команда и роли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ED39038F-1F71-AEAE-91D9-047F05D5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0665">
            <a:off x="6590420" y="-1416346"/>
            <a:ext cx="4682315" cy="3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84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10;p46">
            <a:extLst>
              <a:ext uri="{FF2B5EF4-FFF2-40B4-BE49-F238E27FC236}">
                <a16:creationId xmlns:a16="http://schemas.microsoft.com/office/drawing/2014/main" id="{9DB77520-09BB-9AF0-51E0-963E590DAFDC}"/>
              </a:ext>
            </a:extLst>
          </p:cNvPr>
          <p:cNvSpPr txBox="1">
            <a:spLocks/>
          </p:cNvSpPr>
          <p:nvPr/>
        </p:nvSpPr>
        <p:spPr>
          <a:xfrm>
            <a:off x="2266459" y="234441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2">
                    <a:lumMod val="50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EB9D84-AB65-F749-9CF5-98E05A5AAE14}"/>
              </a:ext>
            </a:extLst>
          </p:cNvPr>
          <p:cNvGrpSpPr/>
          <p:nvPr/>
        </p:nvGrpSpPr>
        <p:grpSpPr>
          <a:xfrm>
            <a:off x="2136088" y="635726"/>
            <a:ext cx="4735145" cy="4696987"/>
            <a:chOff x="5522810" y="1307259"/>
            <a:chExt cx="4859338" cy="4820180"/>
          </a:xfrm>
          <a:solidFill>
            <a:schemeClr val="accent1"/>
          </a:solidFill>
        </p:grpSpPr>
        <p:sp>
          <p:nvSpPr>
            <p:cNvPr id="5" name="Freeform 217">
              <a:extLst>
                <a:ext uri="{FF2B5EF4-FFF2-40B4-BE49-F238E27FC236}">
                  <a16:creationId xmlns:a16="http://schemas.microsoft.com/office/drawing/2014/main" id="{8C6BC0FD-7D9E-C946-A3D5-F50918B5BDEA}"/>
                </a:ext>
              </a:extLst>
            </p:cNvPr>
            <p:cNvSpPr/>
            <p:nvPr/>
          </p:nvSpPr>
          <p:spPr bwMode="auto">
            <a:xfrm>
              <a:off x="5522810" y="1828042"/>
              <a:ext cx="3034638" cy="2764457"/>
            </a:xfrm>
            <a:custGeom>
              <a:avLst/>
              <a:gdLst>
                <a:gd name="T0" fmla="*/ 303 w 326"/>
                <a:gd name="T1" fmla="*/ 135 h 297"/>
                <a:gd name="T2" fmla="*/ 233 w 326"/>
                <a:gd name="T3" fmla="*/ 267 h 297"/>
                <a:gd name="T4" fmla="*/ 71 w 326"/>
                <a:gd name="T5" fmla="*/ 262 h 297"/>
                <a:gd name="T6" fmla="*/ 29 w 326"/>
                <a:gd name="T7" fmla="*/ 109 h 297"/>
                <a:gd name="T8" fmla="*/ 177 w 326"/>
                <a:gd name="T9" fmla="*/ 14 h 297"/>
                <a:gd name="T10" fmla="*/ 303 w 326"/>
                <a:gd name="T11" fmla="*/ 135 h 297"/>
                <a:gd name="T12" fmla="*/ 310 w 326"/>
                <a:gd name="T13" fmla="*/ 133 h 297"/>
                <a:gd name="T14" fmla="*/ 196 w 326"/>
                <a:gd name="T15" fmla="*/ 9 h 297"/>
                <a:gd name="T16" fmla="*/ 31 w 326"/>
                <a:gd name="T17" fmla="*/ 91 h 297"/>
                <a:gd name="T18" fmla="*/ 50 w 326"/>
                <a:gd name="T19" fmla="*/ 254 h 297"/>
                <a:gd name="T20" fmla="*/ 220 w 326"/>
                <a:gd name="T21" fmla="*/ 279 h 297"/>
                <a:gd name="T22" fmla="*/ 310 w 326"/>
                <a:gd name="T23" fmla="*/ 133 h 297"/>
                <a:gd name="T24" fmla="*/ 303 w 326"/>
                <a:gd name="T25" fmla="*/ 135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297">
                  <a:moveTo>
                    <a:pt x="303" y="135"/>
                  </a:moveTo>
                  <a:cubicBezTo>
                    <a:pt x="318" y="195"/>
                    <a:pt x="288" y="244"/>
                    <a:pt x="233" y="267"/>
                  </a:cubicBezTo>
                  <a:cubicBezTo>
                    <a:pt x="183" y="288"/>
                    <a:pt x="118" y="292"/>
                    <a:pt x="71" y="262"/>
                  </a:cubicBezTo>
                  <a:cubicBezTo>
                    <a:pt x="21" y="230"/>
                    <a:pt x="4" y="162"/>
                    <a:pt x="29" y="109"/>
                  </a:cubicBezTo>
                  <a:cubicBezTo>
                    <a:pt x="55" y="54"/>
                    <a:pt x="117" y="14"/>
                    <a:pt x="177" y="14"/>
                  </a:cubicBezTo>
                  <a:cubicBezTo>
                    <a:pt x="247" y="14"/>
                    <a:pt x="287" y="74"/>
                    <a:pt x="303" y="135"/>
                  </a:cubicBezTo>
                  <a:cubicBezTo>
                    <a:pt x="304" y="139"/>
                    <a:pt x="311" y="137"/>
                    <a:pt x="310" y="133"/>
                  </a:cubicBezTo>
                  <a:cubicBezTo>
                    <a:pt x="294" y="77"/>
                    <a:pt x="259" y="18"/>
                    <a:pt x="196" y="9"/>
                  </a:cubicBezTo>
                  <a:cubicBezTo>
                    <a:pt x="133" y="0"/>
                    <a:pt x="64" y="38"/>
                    <a:pt x="31" y="91"/>
                  </a:cubicBezTo>
                  <a:cubicBezTo>
                    <a:pt x="0" y="143"/>
                    <a:pt x="5" y="212"/>
                    <a:pt x="50" y="254"/>
                  </a:cubicBezTo>
                  <a:cubicBezTo>
                    <a:pt x="96" y="296"/>
                    <a:pt x="165" y="297"/>
                    <a:pt x="220" y="279"/>
                  </a:cubicBezTo>
                  <a:cubicBezTo>
                    <a:pt x="286" y="257"/>
                    <a:pt x="326" y="203"/>
                    <a:pt x="310" y="133"/>
                  </a:cubicBezTo>
                  <a:cubicBezTo>
                    <a:pt x="309" y="129"/>
                    <a:pt x="302" y="131"/>
                    <a:pt x="303" y="135"/>
                  </a:cubicBezTo>
                </a:path>
              </a:pathLst>
            </a:custGeom>
            <a:solidFill>
              <a:srgbClr val="CB6F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" name="Freeform 218">
              <a:extLst>
                <a:ext uri="{FF2B5EF4-FFF2-40B4-BE49-F238E27FC236}">
                  <a16:creationId xmlns:a16="http://schemas.microsoft.com/office/drawing/2014/main" id="{CDBAD8E6-D95D-9245-9315-968347A0DF1E}"/>
                </a:ext>
              </a:extLst>
            </p:cNvPr>
            <p:cNvSpPr/>
            <p:nvPr/>
          </p:nvSpPr>
          <p:spPr bwMode="auto">
            <a:xfrm>
              <a:off x="6834558" y="3147620"/>
              <a:ext cx="3210843" cy="2979819"/>
            </a:xfrm>
            <a:custGeom>
              <a:avLst/>
              <a:gdLst>
                <a:gd name="T0" fmla="*/ 314 w 345"/>
                <a:gd name="T1" fmla="*/ 136 h 320"/>
                <a:gd name="T2" fmla="*/ 75 w 345"/>
                <a:gd name="T3" fmla="*/ 266 h 320"/>
                <a:gd name="T4" fmla="*/ 32 w 345"/>
                <a:gd name="T5" fmla="*/ 109 h 320"/>
                <a:gd name="T6" fmla="*/ 186 w 345"/>
                <a:gd name="T7" fmla="*/ 16 h 320"/>
                <a:gd name="T8" fmla="*/ 314 w 345"/>
                <a:gd name="T9" fmla="*/ 136 h 320"/>
                <a:gd name="T10" fmla="*/ 320 w 345"/>
                <a:gd name="T11" fmla="*/ 134 h 320"/>
                <a:gd name="T12" fmla="*/ 208 w 345"/>
                <a:gd name="T13" fmla="*/ 11 h 320"/>
                <a:gd name="T14" fmla="*/ 34 w 345"/>
                <a:gd name="T15" fmla="*/ 91 h 320"/>
                <a:gd name="T16" fmla="*/ 52 w 345"/>
                <a:gd name="T17" fmla="*/ 257 h 320"/>
                <a:gd name="T18" fmla="*/ 231 w 345"/>
                <a:gd name="T19" fmla="*/ 279 h 320"/>
                <a:gd name="T20" fmla="*/ 320 w 345"/>
                <a:gd name="T21" fmla="*/ 134 h 320"/>
                <a:gd name="T22" fmla="*/ 314 w 345"/>
                <a:gd name="T23" fmla="*/ 13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5" h="320">
                  <a:moveTo>
                    <a:pt x="314" y="136"/>
                  </a:moveTo>
                  <a:cubicBezTo>
                    <a:pt x="345" y="263"/>
                    <a:pt x="167" y="320"/>
                    <a:pt x="75" y="266"/>
                  </a:cubicBezTo>
                  <a:cubicBezTo>
                    <a:pt x="21" y="234"/>
                    <a:pt x="3" y="164"/>
                    <a:pt x="32" y="109"/>
                  </a:cubicBezTo>
                  <a:cubicBezTo>
                    <a:pt x="60" y="53"/>
                    <a:pt x="124" y="15"/>
                    <a:pt x="186" y="16"/>
                  </a:cubicBezTo>
                  <a:cubicBezTo>
                    <a:pt x="256" y="16"/>
                    <a:pt x="297" y="74"/>
                    <a:pt x="314" y="136"/>
                  </a:cubicBezTo>
                  <a:cubicBezTo>
                    <a:pt x="315" y="140"/>
                    <a:pt x="321" y="138"/>
                    <a:pt x="320" y="134"/>
                  </a:cubicBezTo>
                  <a:cubicBezTo>
                    <a:pt x="305" y="78"/>
                    <a:pt x="270" y="22"/>
                    <a:pt x="208" y="11"/>
                  </a:cubicBezTo>
                  <a:cubicBezTo>
                    <a:pt x="142" y="0"/>
                    <a:pt x="70" y="37"/>
                    <a:pt x="34" y="91"/>
                  </a:cubicBezTo>
                  <a:cubicBezTo>
                    <a:pt x="0" y="143"/>
                    <a:pt x="4" y="214"/>
                    <a:pt x="52" y="257"/>
                  </a:cubicBezTo>
                  <a:cubicBezTo>
                    <a:pt x="100" y="300"/>
                    <a:pt x="174" y="299"/>
                    <a:pt x="231" y="279"/>
                  </a:cubicBezTo>
                  <a:cubicBezTo>
                    <a:pt x="296" y="256"/>
                    <a:pt x="337" y="204"/>
                    <a:pt x="320" y="134"/>
                  </a:cubicBezTo>
                  <a:cubicBezTo>
                    <a:pt x="319" y="130"/>
                    <a:pt x="313" y="132"/>
                    <a:pt x="314" y="136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" name="Freeform 219">
              <a:extLst>
                <a:ext uri="{FF2B5EF4-FFF2-40B4-BE49-F238E27FC236}">
                  <a16:creationId xmlns:a16="http://schemas.microsoft.com/office/drawing/2014/main" id="{245B537F-E570-C244-9C8A-D3D2605469B6}"/>
                </a:ext>
              </a:extLst>
            </p:cNvPr>
            <p:cNvSpPr/>
            <p:nvPr/>
          </p:nvSpPr>
          <p:spPr bwMode="auto">
            <a:xfrm>
              <a:off x="7002931" y="1307259"/>
              <a:ext cx="3379217" cy="3030722"/>
            </a:xfrm>
            <a:custGeom>
              <a:avLst/>
              <a:gdLst>
                <a:gd name="T0" fmla="*/ 93 w 363"/>
                <a:gd name="T1" fmla="*/ 252 h 326"/>
                <a:gd name="T2" fmla="*/ 253 w 363"/>
                <a:gd name="T3" fmla="*/ 20 h 326"/>
                <a:gd name="T4" fmla="*/ 352 w 363"/>
                <a:gd name="T5" fmla="*/ 126 h 326"/>
                <a:gd name="T6" fmla="*/ 285 w 363"/>
                <a:gd name="T7" fmla="*/ 267 h 326"/>
                <a:gd name="T8" fmla="*/ 186 w 363"/>
                <a:gd name="T9" fmla="*/ 302 h 326"/>
                <a:gd name="T10" fmla="*/ 93 w 363"/>
                <a:gd name="T11" fmla="*/ 252 h 326"/>
                <a:gd name="T12" fmla="*/ 88 w 363"/>
                <a:gd name="T13" fmla="*/ 257 h 326"/>
                <a:gd name="T14" fmla="*/ 260 w 363"/>
                <a:gd name="T15" fmla="*/ 292 h 326"/>
                <a:gd name="T16" fmla="*/ 358 w 363"/>
                <a:gd name="T17" fmla="*/ 141 h 326"/>
                <a:gd name="T18" fmla="*/ 277 w 363"/>
                <a:gd name="T19" fmla="*/ 17 h 326"/>
                <a:gd name="T20" fmla="*/ 107 w 363"/>
                <a:gd name="T21" fmla="*/ 82 h 326"/>
                <a:gd name="T22" fmla="*/ 88 w 363"/>
                <a:gd name="T23" fmla="*/ 257 h 326"/>
                <a:gd name="T24" fmla="*/ 93 w 363"/>
                <a:gd name="T25" fmla="*/ 25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3" h="326">
                  <a:moveTo>
                    <a:pt x="93" y="252"/>
                  </a:moveTo>
                  <a:cubicBezTo>
                    <a:pt x="0" y="157"/>
                    <a:pt x="150" y="14"/>
                    <a:pt x="253" y="20"/>
                  </a:cubicBezTo>
                  <a:cubicBezTo>
                    <a:pt x="309" y="24"/>
                    <a:pt x="351" y="70"/>
                    <a:pt x="352" y="126"/>
                  </a:cubicBezTo>
                  <a:cubicBezTo>
                    <a:pt x="353" y="179"/>
                    <a:pt x="325" y="233"/>
                    <a:pt x="285" y="267"/>
                  </a:cubicBezTo>
                  <a:cubicBezTo>
                    <a:pt x="257" y="291"/>
                    <a:pt x="223" y="306"/>
                    <a:pt x="186" y="302"/>
                  </a:cubicBezTo>
                  <a:cubicBezTo>
                    <a:pt x="150" y="298"/>
                    <a:pt x="119" y="277"/>
                    <a:pt x="93" y="252"/>
                  </a:cubicBezTo>
                  <a:cubicBezTo>
                    <a:pt x="90" y="250"/>
                    <a:pt x="85" y="254"/>
                    <a:pt x="88" y="257"/>
                  </a:cubicBezTo>
                  <a:cubicBezTo>
                    <a:pt x="135" y="302"/>
                    <a:pt x="200" y="326"/>
                    <a:pt x="260" y="292"/>
                  </a:cubicBezTo>
                  <a:cubicBezTo>
                    <a:pt x="314" y="262"/>
                    <a:pt x="353" y="202"/>
                    <a:pt x="358" y="141"/>
                  </a:cubicBezTo>
                  <a:cubicBezTo>
                    <a:pt x="363" y="86"/>
                    <a:pt x="332" y="33"/>
                    <a:pt x="277" y="17"/>
                  </a:cubicBezTo>
                  <a:cubicBezTo>
                    <a:pt x="214" y="0"/>
                    <a:pt x="149" y="38"/>
                    <a:pt x="107" y="82"/>
                  </a:cubicBezTo>
                  <a:cubicBezTo>
                    <a:pt x="59" y="131"/>
                    <a:pt x="35" y="202"/>
                    <a:pt x="88" y="257"/>
                  </a:cubicBezTo>
                  <a:cubicBezTo>
                    <a:pt x="91" y="260"/>
                    <a:pt x="96" y="255"/>
                    <a:pt x="93" y="252"/>
                  </a:cubicBezTo>
                </a:path>
              </a:pathLst>
            </a:custGeom>
            <a:solidFill>
              <a:srgbClr val="8F8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" name="Freeform 220">
              <a:extLst>
                <a:ext uri="{FF2B5EF4-FFF2-40B4-BE49-F238E27FC236}">
                  <a16:creationId xmlns:a16="http://schemas.microsoft.com/office/drawing/2014/main" id="{674E58A7-3332-824A-AB88-03FD3FD7E466}"/>
                </a:ext>
              </a:extLst>
            </p:cNvPr>
            <p:cNvSpPr/>
            <p:nvPr/>
          </p:nvSpPr>
          <p:spPr bwMode="auto">
            <a:xfrm>
              <a:off x="7598112" y="2321415"/>
              <a:ext cx="446386" cy="418976"/>
            </a:xfrm>
            <a:custGeom>
              <a:avLst/>
              <a:gdLst>
                <a:gd name="T0" fmla="*/ 3 w 48"/>
                <a:gd name="T1" fmla="*/ 44 h 45"/>
                <a:gd name="T2" fmla="*/ 47 w 48"/>
                <a:gd name="T3" fmla="*/ 3 h 45"/>
                <a:gd name="T4" fmla="*/ 46 w 48"/>
                <a:gd name="T5" fmla="*/ 1 h 45"/>
                <a:gd name="T6" fmla="*/ 1 w 48"/>
                <a:gd name="T7" fmla="*/ 42 h 45"/>
                <a:gd name="T8" fmla="*/ 3 w 48"/>
                <a:gd name="T9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5">
                  <a:moveTo>
                    <a:pt x="3" y="44"/>
                  </a:moveTo>
                  <a:cubicBezTo>
                    <a:pt x="17" y="30"/>
                    <a:pt x="33" y="17"/>
                    <a:pt x="47" y="3"/>
                  </a:cubicBezTo>
                  <a:cubicBezTo>
                    <a:pt x="48" y="2"/>
                    <a:pt x="47" y="0"/>
                    <a:pt x="46" y="1"/>
                  </a:cubicBezTo>
                  <a:cubicBezTo>
                    <a:pt x="31" y="14"/>
                    <a:pt x="15" y="28"/>
                    <a:pt x="1" y="42"/>
                  </a:cubicBezTo>
                  <a:cubicBezTo>
                    <a:pt x="0" y="43"/>
                    <a:pt x="2" y="45"/>
                    <a:pt x="3" y="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" name="Freeform 221">
              <a:extLst>
                <a:ext uri="{FF2B5EF4-FFF2-40B4-BE49-F238E27FC236}">
                  <a16:creationId xmlns:a16="http://schemas.microsoft.com/office/drawing/2014/main" id="{753B0F0A-C729-2847-BFB1-E0B9919A6003}"/>
                </a:ext>
              </a:extLst>
            </p:cNvPr>
            <p:cNvSpPr/>
            <p:nvPr/>
          </p:nvSpPr>
          <p:spPr bwMode="auto">
            <a:xfrm>
              <a:off x="7570702" y="2442801"/>
              <a:ext cx="540361" cy="481626"/>
            </a:xfrm>
            <a:custGeom>
              <a:avLst/>
              <a:gdLst>
                <a:gd name="T0" fmla="*/ 3 w 58"/>
                <a:gd name="T1" fmla="*/ 51 h 52"/>
                <a:gd name="T2" fmla="*/ 57 w 58"/>
                <a:gd name="T3" fmla="*/ 2 h 52"/>
                <a:gd name="T4" fmla="*/ 55 w 58"/>
                <a:gd name="T5" fmla="*/ 1 h 52"/>
                <a:gd name="T6" fmla="*/ 1 w 58"/>
                <a:gd name="T7" fmla="*/ 49 h 52"/>
                <a:gd name="T8" fmla="*/ 3 w 58"/>
                <a:gd name="T9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2">
                  <a:moveTo>
                    <a:pt x="3" y="51"/>
                  </a:moveTo>
                  <a:cubicBezTo>
                    <a:pt x="21" y="35"/>
                    <a:pt x="39" y="19"/>
                    <a:pt x="57" y="2"/>
                  </a:cubicBezTo>
                  <a:cubicBezTo>
                    <a:pt x="58" y="1"/>
                    <a:pt x="56" y="0"/>
                    <a:pt x="55" y="1"/>
                  </a:cubicBezTo>
                  <a:cubicBezTo>
                    <a:pt x="36" y="16"/>
                    <a:pt x="19" y="33"/>
                    <a:pt x="1" y="49"/>
                  </a:cubicBezTo>
                  <a:cubicBezTo>
                    <a:pt x="0" y="50"/>
                    <a:pt x="1" y="52"/>
                    <a:pt x="3" y="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" name="Freeform 222">
              <a:extLst>
                <a:ext uri="{FF2B5EF4-FFF2-40B4-BE49-F238E27FC236}">
                  <a16:creationId xmlns:a16="http://schemas.microsoft.com/office/drawing/2014/main" id="{28C3B0FD-FF30-B249-A910-8596FD45AA4D}"/>
                </a:ext>
              </a:extLst>
            </p:cNvPr>
            <p:cNvSpPr/>
            <p:nvPr/>
          </p:nvSpPr>
          <p:spPr bwMode="auto">
            <a:xfrm>
              <a:off x="7551124" y="2583765"/>
              <a:ext cx="642169" cy="528614"/>
            </a:xfrm>
            <a:custGeom>
              <a:avLst/>
              <a:gdLst>
                <a:gd name="T0" fmla="*/ 3 w 69"/>
                <a:gd name="T1" fmla="*/ 56 h 57"/>
                <a:gd name="T2" fmla="*/ 68 w 69"/>
                <a:gd name="T3" fmla="*/ 3 h 57"/>
                <a:gd name="T4" fmla="*/ 67 w 69"/>
                <a:gd name="T5" fmla="*/ 1 h 57"/>
                <a:gd name="T6" fmla="*/ 1 w 69"/>
                <a:gd name="T7" fmla="*/ 54 h 57"/>
                <a:gd name="T8" fmla="*/ 3 w 69"/>
                <a:gd name="T9" fmla="*/ 5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57">
                  <a:moveTo>
                    <a:pt x="3" y="56"/>
                  </a:moveTo>
                  <a:cubicBezTo>
                    <a:pt x="23" y="36"/>
                    <a:pt x="45" y="19"/>
                    <a:pt x="68" y="3"/>
                  </a:cubicBezTo>
                  <a:cubicBezTo>
                    <a:pt x="69" y="2"/>
                    <a:pt x="68" y="0"/>
                    <a:pt x="67" y="1"/>
                  </a:cubicBezTo>
                  <a:cubicBezTo>
                    <a:pt x="43" y="16"/>
                    <a:pt x="21" y="34"/>
                    <a:pt x="1" y="54"/>
                  </a:cubicBezTo>
                  <a:cubicBezTo>
                    <a:pt x="0" y="55"/>
                    <a:pt x="2" y="57"/>
                    <a:pt x="3" y="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" name="Freeform 223">
              <a:extLst>
                <a:ext uri="{FF2B5EF4-FFF2-40B4-BE49-F238E27FC236}">
                  <a16:creationId xmlns:a16="http://schemas.microsoft.com/office/drawing/2014/main" id="{3C2E9C6E-CA1B-1A4D-8104-BD3C00286427}"/>
                </a:ext>
              </a:extLst>
            </p:cNvPr>
            <p:cNvSpPr/>
            <p:nvPr/>
          </p:nvSpPr>
          <p:spPr bwMode="auto">
            <a:xfrm>
              <a:off x="7570702" y="2712982"/>
              <a:ext cx="696988" cy="528614"/>
            </a:xfrm>
            <a:custGeom>
              <a:avLst/>
              <a:gdLst>
                <a:gd name="T0" fmla="*/ 3 w 75"/>
                <a:gd name="T1" fmla="*/ 56 h 57"/>
                <a:gd name="T2" fmla="*/ 74 w 75"/>
                <a:gd name="T3" fmla="*/ 3 h 57"/>
                <a:gd name="T4" fmla="*/ 73 w 75"/>
                <a:gd name="T5" fmla="*/ 1 h 57"/>
                <a:gd name="T6" fmla="*/ 2 w 75"/>
                <a:gd name="T7" fmla="*/ 55 h 57"/>
                <a:gd name="T8" fmla="*/ 3 w 75"/>
                <a:gd name="T9" fmla="*/ 5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57">
                  <a:moveTo>
                    <a:pt x="3" y="56"/>
                  </a:moveTo>
                  <a:cubicBezTo>
                    <a:pt x="26" y="37"/>
                    <a:pt x="50" y="20"/>
                    <a:pt x="74" y="3"/>
                  </a:cubicBezTo>
                  <a:cubicBezTo>
                    <a:pt x="75" y="2"/>
                    <a:pt x="74" y="0"/>
                    <a:pt x="73" y="1"/>
                  </a:cubicBezTo>
                  <a:cubicBezTo>
                    <a:pt x="48" y="16"/>
                    <a:pt x="24" y="35"/>
                    <a:pt x="2" y="55"/>
                  </a:cubicBezTo>
                  <a:cubicBezTo>
                    <a:pt x="0" y="56"/>
                    <a:pt x="2" y="57"/>
                    <a:pt x="3" y="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" name="Freeform 224">
              <a:extLst>
                <a:ext uri="{FF2B5EF4-FFF2-40B4-BE49-F238E27FC236}">
                  <a16:creationId xmlns:a16="http://schemas.microsoft.com/office/drawing/2014/main" id="{8EF362E1-B736-064F-BA3A-DBC5FDF90F15}"/>
                </a:ext>
              </a:extLst>
            </p:cNvPr>
            <p:cNvSpPr/>
            <p:nvPr/>
          </p:nvSpPr>
          <p:spPr bwMode="auto">
            <a:xfrm>
              <a:off x="7617690" y="2881355"/>
              <a:ext cx="716566" cy="481626"/>
            </a:xfrm>
            <a:custGeom>
              <a:avLst/>
              <a:gdLst>
                <a:gd name="T0" fmla="*/ 3 w 77"/>
                <a:gd name="T1" fmla="*/ 51 h 52"/>
                <a:gd name="T2" fmla="*/ 76 w 77"/>
                <a:gd name="T3" fmla="*/ 2 h 52"/>
                <a:gd name="T4" fmla="*/ 74 w 77"/>
                <a:gd name="T5" fmla="*/ 0 h 52"/>
                <a:gd name="T6" fmla="*/ 1 w 77"/>
                <a:gd name="T7" fmla="*/ 49 h 52"/>
                <a:gd name="T8" fmla="*/ 3 w 77"/>
                <a:gd name="T9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52">
                  <a:moveTo>
                    <a:pt x="3" y="51"/>
                  </a:moveTo>
                  <a:cubicBezTo>
                    <a:pt x="27" y="35"/>
                    <a:pt x="52" y="19"/>
                    <a:pt x="76" y="2"/>
                  </a:cubicBezTo>
                  <a:cubicBezTo>
                    <a:pt x="77" y="1"/>
                    <a:pt x="76" y="0"/>
                    <a:pt x="74" y="0"/>
                  </a:cubicBezTo>
                  <a:cubicBezTo>
                    <a:pt x="50" y="15"/>
                    <a:pt x="26" y="33"/>
                    <a:pt x="1" y="49"/>
                  </a:cubicBezTo>
                  <a:cubicBezTo>
                    <a:pt x="0" y="50"/>
                    <a:pt x="1" y="52"/>
                    <a:pt x="3" y="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" name="Freeform 225">
              <a:extLst>
                <a:ext uri="{FF2B5EF4-FFF2-40B4-BE49-F238E27FC236}">
                  <a16:creationId xmlns:a16="http://schemas.microsoft.com/office/drawing/2014/main" id="{72E9269C-C23F-4A4C-AE42-D23D2FA31D80}"/>
                </a:ext>
              </a:extLst>
            </p:cNvPr>
            <p:cNvSpPr/>
            <p:nvPr/>
          </p:nvSpPr>
          <p:spPr bwMode="auto">
            <a:xfrm>
              <a:off x="7707751" y="3010572"/>
              <a:ext cx="673494" cy="473795"/>
            </a:xfrm>
            <a:custGeom>
              <a:avLst/>
              <a:gdLst>
                <a:gd name="T0" fmla="*/ 2 w 72"/>
                <a:gd name="T1" fmla="*/ 50 h 51"/>
                <a:gd name="T2" fmla="*/ 70 w 72"/>
                <a:gd name="T3" fmla="*/ 3 h 51"/>
                <a:gd name="T4" fmla="*/ 69 w 72"/>
                <a:gd name="T5" fmla="*/ 1 h 51"/>
                <a:gd name="T6" fmla="*/ 1 w 72"/>
                <a:gd name="T7" fmla="*/ 48 h 51"/>
                <a:gd name="T8" fmla="*/ 2 w 72"/>
                <a:gd name="T9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1">
                  <a:moveTo>
                    <a:pt x="2" y="50"/>
                  </a:moveTo>
                  <a:cubicBezTo>
                    <a:pt x="24" y="32"/>
                    <a:pt x="47" y="17"/>
                    <a:pt x="70" y="3"/>
                  </a:cubicBezTo>
                  <a:cubicBezTo>
                    <a:pt x="72" y="2"/>
                    <a:pt x="71" y="0"/>
                    <a:pt x="69" y="1"/>
                  </a:cubicBezTo>
                  <a:cubicBezTo>
                    <a:pt x="45" y="14"/>
                    <a:pt x="22" y="30"/>
                    <a:pt x="1" y="48"/>
                  </a:cubicBezTo>
                  <a:cubicBezTo>
                    <a:pt x="0" y="49"/>
                    <a:pt x="1" y="51"/>
                    <a:pt x="2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" name="Freeform 226">
              <a:extLst>
                <a:ext uri="{FF2B5EF4-FFF2-40B4-BE49-F238E27FC236}">
                  <a16:creationId xmlns:a16="http://schemas.microsoft.com/office/drawing/2014/main" id="{ACCCACD4-7E89-AE4F-8FC2-8968AA83EA0C}"/>
                </a:ext>
              </a:extLst>
            </p:cNvPr>
            <p:cNvSpPr/>
            <p:nvPr/>
          </p:nvSpPr>
          <p:spPr bwMode="auto">
            <a:xfrm>
              <a:off x="8173714" y="3120211"/>
              <a:ext cx="223193" cy="207530"/>
            </a:xfrm>
            <a:custGeom>
              <a:avLst/>
              <a:gdLst>
                <a:gd name="T0" fmla="*/ 3 w 24"/>
                <a:gd name="T1" fmla="*/ 21 h 22"/>
                <a:gd name="T2" fmla="*/ 23 w 24"/>
                <a:gd name="T3" fmla="*/ 2 h 22"/>
                <a:gd name="T4" fmla="*/ 22 w 24"/>
                <a:gd name="T5" fmla="*/ 1 h 22"/>
                <a:gd name="T6" fmla="*/ 1 w 24"/>
                <a:gd name="T7" fmla="*/ 19 h 22"/>
                <a:gd name="T8" fmla="*/ 3 w 24"/>
                <a:gd name="T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2">
                  <a:moveTo>
                    <a:pt x="3" y="21"/>
                  </a:moveTo>
                  <a:cubicBezTo>
                    <a:pt x="10" y="16"/>
                    <a:pt x="16" y="8"/>
                    <a:pt x="23" y="2"/>
                  </a:cubicBezTo>
                  <a:cubicBezTo>
                    <a:pt x="24" y="2"/>
                    <a:pt x="23" y="0"/>
                    <a:pt x="22" y="1"/>
                  </a:cubicBezTo>
                  <a:cubicBezTo>
                    <a:pt x="14" y="6"/>
                    <a:pt x="9" y="14"/>
                    <a:pt x="1" y="19"/>
                  </a:cubicBezTo>
                  <a:cubicBezTo>
                    <a:pt x="0" y="20"/>
                    <a:pt x="1" y="22"/>
                    <a:pt x="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" name="Freeform 227">
              <a:extLst>
                <a:ext uri="{FF2B5EF4-FFF2-40B4-BE49-F238E27FC236}">
                  <a16:creationId xmlns:a16="http://schemas.microsoft.com/office/drawing/2014/main" id="{524A2A05-F412-0D4E-9746-7163953916AD}"/>
                </a:ext>
              </a:extLst>
            </p:cNvPr>
            <p:cNvSpPr/>
            <p:nvPr/>
          </p:nvSpPr>
          <p:spPr bwMode="auto">
            <a:xfrm>
              <a:off x="7077329" y="4173524"/>
              <a:ext cx="46988" cy="325000"/>
            </a:xfrm>
            <a:custGeom>
              <a:avLst/>
              <a:gdLst>
                <a:gd name="T0" fmla="*/ 0 w 5"/>
                <a:gd name="T1" fmla="*/ 1 h 35"/>
                <a:gd name="T2" fmla="*/ 3 w 5"/>
                <a:gd name="T3" fmla="*/ 34 h 35"/>
                <a:gd name="T4" fmla="*/ 5 w 5"/>
                <a:gd name="T5" fmla="*/ 34 h 35"/>
                <a:gd name="T6" fmla="*/ 2 w 5"/>
                <a:gd name="T7" fmla="*/ 1 h 35"/>
                <a:gd name="T8" fmla="*/ 0 w 5"/>
                <a:gd name="T9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5">
                  <a:moveTo>
                    <a:pt x="0" y="1"/>
                  </a:moveTo>
                  <a:cubicBezTo>
                    <a:pt x="0" y="12"/>
                    <a:pt x="1" y="23"/>
                    <a:pt x="3" y="34"/>
                  </a:cubicBezTo>
                  <a:cubicBezTo>
                    <a:pt x="3" y="35"/>
                    <a:pt x="5" y="35"/>
                    <a:pt x="5" y="34"/>
                  </a:cubicBezTo>
                  <a:cubicBezTo>
                    <a:pt x="5" y="23"/>
                    <a:pt x="4" y="11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" name="Freeform 228">
              <a:extLst>
                <a:ext uri="{FF2B5EF4-FFF2-40B4-BE49-F238E27FC236}">
                  <a16:creationId xmlns:a16="http://schemas.microsoft.com/office/drawing/2014/main" id="{3C701384-20FA-5D4E-9FE2-3CB1F8401137}"/>
                </a:ext>
              </a:extLst>
            </p:cNvPr>
            <p:cNvSpPr/>
            <p:nvPr/>
          </p:nvSpPr>
          <p:spPr bwMode="auto">
            <a:xfrm>
              <a:off x="7171305" y="4005150"/>
              <a:ext cx="54819" cy="493373"/>
            </a:xfrm>
            <a:custGeom>
              <a:avLst/>
              <a:gdLst>
                <a:gd name="T0" fmla="*/ 0 w 6"/>
                <a:gd name="T1" fmla="*/ 1 h 53"/>
                <a:gd name="T2" fmla="*/ 4 w 6"/>
                <a:gd name="T3" fmla="*/ 52 h 53"/>
                <a:gd name="T4" fmla="*/ 6 w 6"/>
                <a:gd name="T5" fmla="*/ 52 h 53"/>
                <a:gd name="T6" fmla="*/ 3 w 6"/>
                <a:gd name="T7" fmla="*/ 1 h 53"/>
                <a:gd name="T8" fmla="*/ 0 w 6"/>
                <a:gd name="T9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0" y="1"/>
                  </a:moveTo>
                  <a:cubicBezTo>
                    <a:pt x="1" y="18"/>
                    <a:pt x="2" y="35"/>
                    <a:pt x="4" y="52"/>
                  </a:cubicBezTo>
                  <a:cubicBezTo>
                    <a:pt x="4" y="53"/>
                    <a:pt x="6" y="53"/>
                    <a:pt x="6" y="52"/>
                  </a:cubicBezTo>
                  <a:cubicBezTo>
                    <a:pt x="6" y="35"/>
                    <a:pt x="4" y="18"/>
                    <a:pt x="3" y="1"/>
                  </a:cubicBezTo>
                  <a:cubicBezTo>
                    <a:pt x="3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" name="Freeform 229">
              <a:extLst>
                <a:ext uri="{FF2B5EF4-FFF2-40B4-BE49-F238E27FC236}">
                  <a16:creationId xmlns:a16="http://schemas.microsoft.com/office/drawing/2014/main" id="{F9E4050F-17E4-7D45-B96B-3C6074ED37CA}"/>
                </a:ext>
              </a:extLst>
            </p:cNvPr>
            <p:cNvSpPr/>
            <p:nvPr/>
          </p:nvSpPr>
          <p:spPr bwMode="auto">
            <a:xfrm>
              <a:off x="7280943" y="3856355"/>
              <a:ext cx="74398" cy="603012"/>
            </a:xfrm>
            <a:custGeom>
              <a:avLst/>
              <a:gdLst>
                <a:gd name="T0" fmla="*/ 0 w 8"/>
                <a:gd name="T1" fmla="*/ 1 h 65"/>
                <a:gd name="T2" fmla="*/ 5 w 8"/>
                <a:gd name="T3" fmla="*/ 64 h 65"/>
                <a:gd name="T4" fmla="*/ 8 w 8"/>
                <a:gd name="T5" fmla="*/ 64 h 65"/>
                <a:gd name="T6" fmla="*/ 7 w 8"/>
                <a:gd name="T7" fmla="*/ 57 h 65"/>
                <a:gd name="T8" fmla="*/ 5 w 8"/>
                <a:gd name="T9" fmla="*/ 57 h 65"/>
                <a:gd name="T10" fmla="*/ 5 w 8"/>
                <a:gd name="T11" fmla="*/ 64 h 65"/>
                <a:gd name="T12" fmla="*/ 8 w 8"/>
                <a:gd name="T13" fmla="*/ 64 h 65"/>
                <a:gd name="T14" fmla="*/ 2 w 8"/>
                <a:gd name="T15" fmla="*/ 1 h 65"/>
                <a:gd name="T16" fmla="*/ 0 w 8"/>
                <a:gd name="T17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5">
                  <a:moveTo>
                    <a:pt x="0" y="1"/>
                  </a:moveTo>
                  <a:cubicBezTo>
                    <a:pt x="1" y="22"/>
                    <a:pt x="3" y="43"/>
                    <a:pt x="5" y="64"/>
                  </a:cubicBezTo>
                  <a:cubicBezTo>
                    <a:pt x="5" y="65"/>
                    <a:pt x="8" y="65"/>
                    <a:pt x="8" y="64"/>
                  </a:cubicBezTo>
                  <a:cubicBezTo>
                    <a:pt x="8" y="62"/>
                    <a:pt x="8" y="60"/>
                    <a:pt x="7" y="57"/>
                  </a:cubicBezTo>
                  <a:cubicBezTo>
                    <a:pt x="7" y="56"/>
                    <a:pt x="5" y="56"/>
                    <a:pt x="5" y="57"/>
                  </a:cubicBezTo>
                  <a:cubicBezTo>
                    <a:pt x="5" y="60"/>
                    <a:pt x="5" y="62"/>
                    <a:pt x="5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5" y="43"/>
                    <a:pt x="4" y="2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" name="Freeform 230">
              <a:extLst>
                <a:ext uri="{FF2B5EF4-FFF2-40B4-BE49-F238E27FC236}">
                  <a16:creationId xmlns:a16="http://schemas.microsoft.com/office/drawing/2014/main" id="{4CEEDFB9-9510-774A-9FF1-05CBECA265AE}"/>
                </a:ext>
              </a:extLst>
            </p:cNvPr>
            <p:cNvSpPr/>
            <p:nvPr/>
          </p:nvSpPr>
          <p:spPr bwMode="auto">
            <a:xfrm>
              <a:off x="7410160" y="3715391"/>
              <a:ext cx="86145" cy="728313"/>
            </a:xfrm>
            <a:custGeom>
              <a:avLst/>
              <a:gdLst>
                <a:gd name="T0" fmla="*/ 0 w 9"/>
                <a:gd name="T1" fmla="*/ 1 h 78"/>
                <a:gd name="T2" fmla="*/ 7 w 9"/>
                <a:gd name="T3" fmla="*/ 76 h 78"/>
                <a:gd name="T4" fmla="*/ 9 w 9"/>
                <a:gd name="T5" fmla="*/ 76 h 78"/>
                <a:gd name="T6" fmla="*/ 2 w 9"/>
                <a:gd name="T7" fmla="*/ 1 h 78"/>
                <a:gd name="T8" fmla="*/ 0 w 9"/>
                <a:gd name="T9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8">
                  <a:moveTo>
                    <a:pt x="0" y="1"/>
                  </a:moveTo>
                  <a:cubicBezTo>
                    <a:pt x="2" y="26"/>
                    <a:pt x="3" y="52"/>
                    <a:pt x="7" y="76"/>
                  </a:cubicBezTo>
                  <a:cubicBezTo>
                    <a:pt x="7" y="78"/>
                    <a:pt x="9" y="77"/>
                    <a:pt x="9" y="76"/>
                  </a:cubicBezTo>
                  <a:cubicBezTo>
                    <a:pt x="8" y="51"/>
                    <a:pt x="5" y="26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" name="Freeform 231">
              <a:extLst>
                <a:ext uri="{FF2B5EF4-FFF2-40B4-BE49-F238E27FC236}">
                  <a16:creationId xmlns:a16="http://schemas.microsoft.com/office/drawing/2014/main" id="{278D90CA-A932-164C-B142-A15B64D14CD3}"/>
                </a:ext>
              </a:extLst>
            </p:cNvPr>
            <p:cNvSpPr/>
            <p:nvPr/>
          </p:nvSpPr>
          <p:spPr bwMode="auto">
            <a:xfrm>
              <a:off x="7531546" y="3613584"/>
              <a:ext cx="101807" cy="771385"/>
            </a:xfrm>
            <a:custGeom>
              <a:avLst/>
              <a:gdLst>
                <a:gd name="T0" fmla="*/ 0 w 11"/>
                <a:gd name="T1" fmla="*/ 2 h 83"/>
                <a:gd name="T2" fmla="*/ 9 w 11"/>
                <a:gd name="T3" fmla="*/ 82 h 83"/>
                <a:gd name="T4" fmla="*/ 11 w 11"/>
                <a:gd name="T5" fmla="*/ 82 h 83"/>
                <a:gd name="T6" fmla="*/ 3 w 11"/>
                <a:gd name="T7" fmla="*/ 2 h 83"/>
                <a:gd name="T8" fmla="*/ 0 w 11"/>
                <a:gd name="T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3">
                  <a:moveTo>
                    <a:pt x="0" y="2"/>
                  </a:moveTo>
                  <a:cubicBezTo>
                    <a:pt x="2" y="28"/>
                    <a:pt x="5" y="56"/>
                    <a:pt x="9" y="82"/>
                  </a:cubicBezTo>
                  <a:cubicBezTo>
                    <a:pt x="9" y="83"/>
                    <a:pt x="11" y="83"/>
                    <a:pt x="11" y="82"/>
                  </a:cubicBezTo>
                  <a:cubicBezTo>
                    <a:pt x="9" y="55"/>
                    <a:pt x="5" y="28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" name="Freeform 232">
              <a:extLst>
                <a:ext uri="{FF2B5EF4-FFF2-40B4-BE49-F238E27FC236}">
                  <a16:creationId xmlns:a16="http://schemas.microsoft.com/office/drawing/2014/main" id="{CC48D36E-0CFD-4A4A-8741-B082F3567A15}"/>
                </a:ext>
              </a:extLst>
            </p:cNvPr>
            <p:cNvSpPr/>
            <p:nvPr/>
          </p:nvSpPr>
          <p:spPr bwMode="auto">
            <a:xfrm>
              <a:off x="7672510" y="3519608"/>
              <a:ext cx="82229" cy="810542"/>
            </a:xfrm>
            <a:custGeom>
              <a:avLst/>
              <a:gdLst>
                <a:gd name="T0" fmla="*/ 0 w 9"/>
                <a:gd name="T1" fmla="*/ 2 h 87"/>
                <a:gd name="T2" fmla="*/ 6 w 9"/>
                <a:gd name="T3" fmla="*/ 85 h 87"/>
                <a:gd name="T4" fmla="*/ 9 w 9"/>
                <a:gd name="T5" fmla="*/ 85 h 87"/>
                <a:gd name="T6" fmla="*/ 2 w 9"/>
                <a:gd name="T7" fmla="*/ 2 h 87"/>
                <a:gd name="T8" fmla="*/ 0 w 9"/>
                <a:gd name="T9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7">
                  <a:moveTo>
                    <a:pt x="0" y="2"/>
                  </a:moveTo>
                  <a:cubicBezTo>
                    <a:pt x="0" y="29"/>
                    <a:pt x="3" y="57"/>
                    <a:pt x="6" y="85"/>
                  </a:cubicBezTo>
                  <a:cubicBezTo>
                    <a:pt x="6" y="87"/>
                    <a:pt x="9" y="87"/>
                    <a:pt x="9" y="85"/>
                  </a:cubicBezTo>
                  <a:cubicBezTo>
                    <a:pt x="6" y="57"/>
                    <a:pt x="4" y="29"/>
                    <a:pt x="2" y="2"/>
                  </a:cubicBezTo>
                  <a:cubicBezTo>
                    <a:pt x="2" y="0"/>
                    <a:pt x="0" y="0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" name="Freeform 233">
              <a:extLst>
                <a:ext uri="{FF2B5EF4-FFF2-40B4-BE49-F238E27FC236}">
                  <a16:creationId xmlns:a16="http://schemas.microsoft.com/office/drawing/2014/main" id="{E8337113-2EFC-CB47-A586-837E8D3A6088}"/>
                </a:ext>
              </a:extLst>
            </p:cNvPr>
            <p:cNvSpPr/>
            <p:nvPr/>
          </p:nvSpPr>
          <p:spPr bwMode="auto">
            <a:xfrm>
              <a:off x="7813473" y="3640994"/>
              <a:ext cx="74398" cy="622590"/>
            </a:xfrm>
            <a:custGeom>
              <a:avLst/>
              <a:gdLst>
                <a:gd name="T0" fmla="*/ 0 w 8"/>
                <a:gd name="T1" fmla="*/ 1 h 67"/>
                <a:gd name="T2" fmla="*/ 5 w 8"/>
                <a:gd name="T3" fmla="*/ 65 h 67"/>
                <a:gd name="T4" fmla="*/ 8 w 8"/>
                <a:gd name="T5" fmla="*/ 65 h 67"/>
                <a:gd name="T6" fmla="*/ 8 w 8"/>
                <a:gd name="T7" fmla="*/ 58 h 67"/>
                <a:gd name="T8" fmla="*/ 5 w 8"/>
                <a:gd name="T9" fmla="*/ 58 h 67"/>
                <a:gd name="T10" fmla="*/ 5 w 8"/>
                <a:gd name="T11" fmla="*/ 65 h 67"/>
                <a:gd name="T12" fmla="*/ 8 w 8"/>
                <a:gd name="T13" fmla="*/ 65 h 67"/>
                <a:gd name="T14" fmla="*/ 2 w 8"/>
                <a:gd name="T15" fmla="*/ 1 h 67"/>
                <a:gd name="T16" fmla="*/ 0 w 8"/>
                <a:gd name="T17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7">
                  <a:moveTo>
                    <a:pt x="0" y="1"/>
                  </a:moveTo>
                  <a:cubicBezTo>
                    <a:pt x="1" y="23"/>
                    <a:pt x="3" y="44"/>
                    <a:pt x="5" y="65"/>
                  </a:cubicBezTo>
                  <a:cubicBezTo>
                    <a:pt x="5" y="67"/>
                    <a:pt x="8" y="67"/>
                    <a:pt x="8" y="65"/>
                  </a:cubicBezTo>
                  <a:cubicBezTo>
                    <a:pt x="8" y="63"/>
                    <a:pt x="8" y="61"/>
                    <a:pt x="8" y="58"/>
                  </a:cubicBezTo>
                  <a:cubicBezTo>
                    <a:pt x="7" y="57"/>
                    <a:pt x="5" y="57"/>
                    <a:pt x="5" y="58"/>
                  </a:cubicBezTo>
                  <a:cubicBezTo>
                    <a:pt x="5" y="61"/>
                    <a:pt x="5" y="63"/>
                    <a:pt x="5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6" y="44"/>
                    <a:pt x="5" y="23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" name="Freeform 234">
              <a:extLst>
                <a:ext uri="{FF2B5EF4-FFF2-40B4-BE49-F238E27FC236}">
                  <a16:creationId xmlns:a16="http://schemas.microsoft.com/office/drawing/2014/main" id="{D99AB148-174E-CE4E-8D82-84134C46FC3A}"/>
                </a:ext>
              </a:extLst>
            </p:cNvPr>
            <p:cNvSpPr/>
            <p:nvPr/>
          </p:nvSpPr>
          <p:spPr bwMode="auto">
            <a:xfrm>
              <a:off x="7923112" y="3727138"/>
              <a:ext cx="66566" cy="481626"/>
            </a:xfrm>
            <a:custGeom>
              <a:avLst/>
              <a:gdLst>
                <a:gd name="T0" fmla="*/ 0 w 7"/>
                <a:gd name="T1" fmla="*/ 1 h 52"/>
                <a:gd name="T2" fmla="*/ 4 w 7"/>
                <a:gd name="T3" fmla="*/ 50 h 52"/>
                <a:gd name="T4" fmla="*/ 7 w 7"/>
                <a:gd name="T5" fmla="*/ 50 h 52"/>
                <a:gd name="T6" fmla="*/ 6 w 7"/>
                <a:gd name="T7" fmla="*/ 48 h 52"/>
                <a:gd name="T8" fmla="*/ 4 w 7"/>
                <a:gd name="T9" fmla="*/ 49 h 52"/>
                <a:gd name="T10" fmla="*/ 4 w 7"/>
                <a:gd name="T11" fmla="*/ 50 h 52"/>
                <a:gd name="T12" fmla="*/ 7 w 7"/>
                <a:gd name="T13" fmla="*/ 50 h 52"/>
                <a:gd name="T14" fmla="*/ 2 w 7"/>
                <a:gd name="T15" fmla="*/ 1 h 52"/>
                <a:gd name="T16" fmla="*/ 0 w 7"/>
                <a:gd name="T17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2">
                  <a:moveTo>
                    <a:pt x="0" y="1"/>
                  </a:moveTo>
                  <a:cubicBezTo>
                    <a:pt x="2" y="18"/>
                    <a:pt x="3" y="34"/>
                    <a:pt x="4" y="50"/>
                  </a:cubicBezTo>
                  <a:cubicBezTo>
                    <a:pt x="5" y="50"/>
                    <a:pt x="6" y="50"/>
                    <a:pt x="7" y="50"/>
                  </a:cubicBezTo>
                  <a:cubicBezTo>
                    <a:pt x="7" y="49"/>
                    <a:pt x="7" y="49"/>
                    <a:pt x="6" y="48"/>
                  </a:cubicBezTo>
                  <a:cubicBezTo>
                    <a:pt x="6" y="47"/>
                    <a:pt x="4" y="48"/>
                    <a:pt x="4" y="49"/>
                  </a:cubicBezTo>
                  <a:cubicBezTo>
                    <a:pt x="4" y="49"/>
                    <a:pt x="4" y="50"/>
                    <a:pt x="4" y="50"/>
                  </a:cubicBezTo>
                  <a:cubicBezTo>
                    <a:pt x="5" y="52"/>
                    <a:pt x="7" y="52"/>
                    <a:pt x="7" y="50"/>
                  </a:cubicBezTo>
                  <a:cubicBezTo>
                    <a:pt x="7" y="34"/>
                    <a:pt x="5" y="17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" name="Freeform 235">
              <a:extLst>
                <a:ext uri="{FF2B5EF4-FFF2-40B4-BE49-F238E27FC236}">
                  <a16:creationId xmlns:a16="http://schemas.microsoft.com/office/drawing/2014/main" id="{B27E385C-0F8E-9141-90AB-0AD4845D225A}"/>
                </a:ext>
              </a:extLst>
            </p:cNvPr>
            <p:cNvSpPr/>
            <p:nvPr/>
          </p:nvSpPr>
          <p:spPr bwMode="auto">
            <a:xfrm>
              <a:off x="8071907" y="3856355"/>
              <a:ext cx="54819" cy="223193"/>
            </a:xfrm>
            <a:custGeom>
              <a:avLst/>
              <a:gdLst>
                <a:gd name="T0" fmla="*/ 0 w 6"/>
                <a:gd name="T1" fmla="*/ 2 h 24"/>
                <a:gd name="T2" fmla="*/ 4 w 6"/>
                <a:gd name="T3" fmla="*/ 23 h 24"/>
                <a:gd name="T4" fmla="*/ 6 w 6"/>
                <a:gd name="T5" fmla="*/ 23 h 24"/>
                <a:gd name="T6" fmla="*/ 2 w 6"/>
                <a:gd name="T7" fmla="*/ 2 h 24"/>
                <a:gd name="T8" fmla="*/ 0 w 6"/>
                <a:gd name="T9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4">
                  <a:moveTo>
                    <a:pt x="0" y="2"/>
                  </a:moveTo>
                  <a:cubicBezTo>
                    <a:pt x="1" y="9"/>
                    <a:pt x="1" y="17"/>
                    <a:pt x="4" y="23"/>
                  </a:cubicBezTo>
                  <a:cubicBezTo>
                    <a:pt x="4" y="24"/>
                    <a:pt x="6" y="24"/>
                    <a:pt x="6" y="23"/>
                  </a:cubicBezTo>
                  <a:cubicBezTo>
                    <a:pt x="6" y="16"/>
                    <a:pt x="4" y="8"/>
                    <a:pt x="2" y="2"/>
                  </a:cubicBezTo>
                  <a:cubicBezTo>
                    <a:pt x="2" y="0"/>
                    <a:pt x="0" y="1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" name="Freeform 236">
              <a:extLst>
                <a:ext uri="{FF2B5EF4-FFF2-40B4-BE49-F238E27FC236}">
                  <a16:creationId xmlns:a16="http://schemas.microsoft.com/office/drawing/2014/main" id="{34DAE32A-EBF1-B14E-A2DB-223ED2ACF106}"/>
                </a:ext>
              </a:extLst>
            </p:cNvPr>
            <p:cNvSpPr/>
            <p:nvPr/>
          </p:nvSpPr>
          <p:spPr bwMode="auto">
            <a:xfrm>
              <a:off x="8408654" y="3253343"/>
              <a:ext cx="238855" cy="176205"/>
            </a:xfrm>
            <a:custGeom>
              <a:avLst/>
              <a:gdLst>
                <a:gd name="T0" fmla="*/ 2 w 26"/>
                <a:gd name="T1" fmla="*/ 18 h 19"/>
                <a:gd name="T2" fmla="*/ 25 w 26"/>
                <a:gd name="T3" fmla="*/ 2 h 19"/>
                <a:gd name="T4" fmla="*/ 23 w 26"/>
                <a:gd name="T5" fmla="*/ 0 h 19"/>
                <a:gd name="T6" fmla="*/ 1 w 26"/>
                <a:gd name="T7" fmla="*/ 17 h 19"/>
                <a:gd name="T8" fmla="*/ 2 w 26"/>
                <a:gd name="T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9">
                  <a:moveTo>
                    <a:pt x="2" y="18"/>
                  </a:moveTo>
                  <a:cubicBezTo>
                    <a:pt x="9" y="12"/>
                    <a:pt x="17" y="8"/>
                    <a:pt x="25" y="2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15" y="5"/>
                    <a:pt x="7" y="11"/>
                    <a:pt x="1" y="17"/>
                  </a:cubicBezTo>
                  <a:cubicBezTo>
                    <a:pt x="0" y="18"/>
                    <a:pt x="1" y="19"/>
                    <a:pt x="2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" name="Freeform 237">
              <a:extLst>
                <a:ext uri="{FF2B5EF4-FFF2-40B4-BE49-F238E27FC236}">
                  <a16:creationId xmlns:a16="http://schemas.microsoft.com/office/drawing/2014/main" id="{AA2A3ABE-856F-7E4D-90DF-1212E69EEAE4}"/>
                </a:ext>
              </a:extLst>
            </p:cNvPr>
            <p:cNvSpPr/>
            <p:nvPr/>
          </p:nvSpPr>
          <p:spPr bwMode="auto">
            <a:xfrm>
              <a:off x="8389076" y="3280753"/>
              <a:ext cx="391566" cy="270181"/>
            </a:xfrm>
            <a:custGeom>
              <a:avLst/>
              <a:gdLst>
                <a:gd name="T0" fmla="*/ 3 w 42"/>
                <a:gd name="T1" fmla="*/ 28 h 29"/>
                <a:gd name="T2" fmla="*/ 40 w 42"/>
                <a:gd name="T3" fmla="*/ 2 h 29"/>
                <a:gd name="T4" fmla="*/ 39 w 42"/>
                <a:gd name="T5" fmla="*/ 0 h 29"/>
                <a:gd name="T6" fmla="*/ 1 w 42"/>
                <a:gd name="T7" fmla="*/ 27 h 29"/>
                <a:gd name="T8" fmla="*/ 3 w 42"/>
                <a:gd name="T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9">
                  <a:moveTo>
                    <a:pt x="3" y="28"/>
                  </a:moveTo>
                  <a:cubicBezTo>
                    <a:pt x="15" y="19"/>
                    <a:pt x="28" y="11"/>
                    <a:pt x="40" y="2"/>
                  </a:cubicBezTo>
                  <a:cubicBezTo>
                    <a:pt x="42" y="1"/>
                    <a:pt x="41" y="0"/>
                    <a:pt x="39" y="0"/>
                  </a:cubicBezTo>
                  <a:cubicBezTo>
                    <a:pt x="26" y="8"/>
                    <a:pt x="13" y="17"/>
                    <a:pt x="1" y="27"/>
                  </a:cubicBezTo>
                  <a:cubicBezTo>
                    <a:pt x="0" y="28"/>
                    <a:pt x="2" y="29"/>
                    <a:pt x="3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" name="Freeform 238">
              <a:extLst>
                <a:ext uri="{FF2B5EF4-FFF2-40B4-BE49-F238E27FC236}">
                  <a16:creationId xmlns:a16="http://schemas.microsoft.com/office/drawing/2014/main" id="{F35793A1-D3BF-5844-A8BA-DAC35064063A}"/>
                </a:ext>
              </a:extLst>
            </p:cNvPr>
            <p:cNvSpPr/>
            <p:nvPr/>
          </p:nvSpPr>
          <p:spPr bwMode="auto">
            <a:xfrm>
              <a:off x="8361666" y="3288584"/>
              <a:ext cx="512952" cy="371988"/>
            </a:xfrm>
            <a:custGeom>
              <a:avLst/>
              <a:gdLst>
                <a:gd name="T0" fmla="*/ 3 w 55"/>
                <a:gd name="T1" fmla="*/ 39 h 40"/>
                <a:gd name="T2" fmla="*/ 54 w 55"/>
                <a:gd name="T3" fmla="*/ 3 h 40"/>
                <a:gd name="T4" fmla="*/ 52 w 55"/>
                <a:gd name="T5" fmla="*/ 1 h 40"/>
                <a:gd name="T6" fmla="*/ 1 w 55"/>
                <a:gd name="T7" fmla="*/ 38 h 40"/>
                <a:gd name="T8" fmla="*/ 3 w 55"/>
                <a:gd name="T9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0">
                  <a:moveTo>
                    <a:pt x="3" y="39"/>
                  </a:moveTo>
                  <a:cubicBezTo>
                    <a:pt x="19" y="27"/>
                    <a:pt x="37" y="16"/>
                    <a:pt x="54" y="3"/>
                  </a:cubicBezTo>
                  <a:cubicBezTo>
                    <a:pt x="55" y="2"/>
                    <a:pt x="53" y="0"/>
                    <a:pt x="52" y="1"/>
                  </a:cubicBezTo>
                  <a:cubicBezTo>
                    <a:pt x="34" y="11"/>
                    <a:pt x="17" y="24"/>
                    <a:pt x="1" y="38"/>
                  </a:cubicBezTo>
                  <a:cubicBezTo>
                    <a:pt x="0" y="39"/>
                    <a:pt x="2" y="40"/>
                    <a:pt x="3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" name="Freeform 239">
              <a:extLst>
                <a:ext uri="{FF2B5EF4-FFF2-40B4-BE49-F238E27FC236}">
                  <a16:creationId xmlns:a16="http://schemas.microsoft.com/office/drawing/2014/main" id="{E2A8F7D4-C54D-BF4F-B18A-A53E7495B7FB}"/>
                </a:ext>
              </a:extLst>
            </p:cNvPr>
            <p:cNvSpPr/>
            <p:nvPr/>
          </p:nvSpPr>
          <p:spPr bwMode="auto">
            <a:xfrm>
              <a:off x="8322510" y="3315994"/>
              <a:ext cx="634337" cy="473795"/>
            </a:xfrm>
            <a:custGeom>
              <a:avLst/>
              <a:gdLst>
                <a:gd name="T0" fmla="*/ 2 w 68"/>
                <a:gd name="T1" fmla="*/ 51 h 51"/>
                <a:gd name="T2" fmla="*/ 67 w 68"/>
                <a:gd name="T3" fmla="*/ 3 h 51"/>
                <a:gd name="T4" fmla="*/ 65 w 68"/>
                <a:gd name="T5" fmla="*/ 1 h 51"/>
                <a:gd name="T6" fmla="*/ 1 w 68"/>
                <a:gd name="T7" fmla="*/ 49 h 51"/>
                <a:gd name="T8" fmla="*/ 2 w 68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51">
                  <a:moveTo>
                    <a:pt x="2" y="51"/>
                  </a:moveTo>
                  <a:cubicBezTo>
                    <a:pt x="23" y="34"/>
                    <a:pt x="44" y="17"/>
                    <a:pt x="67" y="3"/>
                  </a:cubicBezTo>
                  <a:cubicBezTo>
                    <a:pt x="68" y="2"/>
                    <a:pt x="67" y="0"/>
                    <a:pt x="65" y="1"/>
                  </a:cubicBezTo>
                  <a:cubicBezTo>
                    <a:pt x="43" y="15"/>
                    <a:pt x="21" y="31"/>
                    <a:pt x="1" y="49"/>
                  </a:cubicBezTo>
                  <a:cubicBezTo>
                    <a:pt x="0" y="50"/>
                    <a:pt x="1" y="51"/>
                    <a:pt x="2" y="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" name="Freeform 240">
              <a:extLst>
                <a:ext uri="{FF2B5EF4-FFF2-40B4-BE49-F238E27FC236}">
                  <a16:creationId xmlns:a16="http://schemas.microsoft.com/office/drawing/2014/main" id="{C5A9D32B-AA22-EC46-97DE-7D8B181EB4AB}"/>
                </a:ext>
              </a:extLst>
            </p:cNvPr>
            <p:cNvSpPr/>
            <p:nvPr/>
          </p:nvSpPr>
          <p:spPr bwMode="auto">
            <a:xfrm>
              <a:off x="8220702" y="3362982"/>
              <a:ext cx="830120" cy="614759"/>
            </a:xfrm>
            <a:custGeom>
              <a:avLst/>
              <a:gdLst>
                <a:gd name="T0" fmla="*/ 2 w 89"/>
                <a:gd name="T1" fmla="*/ 65 h 66"/>
                <a:gd name="T2" fmla="*/ 88 w 89"/>
                <a:gd name="T3" fmla="*/ 3 h 66"/>
                <a:gd name="T4" fmla="*/ 87 w 89"/>
                <a:gd name="T5" fmla="*/ 1 h 66"/>
                <a:gd name="T6" fmla="*/ 1 w 89"/>
                <a:gd name="T7" fmla="*/ 63 h 66"/>
                <a:gd name="T8" fmla="*/ 2 w 89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66">
                  <a:moveTo>
                    <a:pt x="2" y="65"/>
                  </a:moveTo>
                  <a:cubicBezTo>
                    <a:pt x="31" y="44"/>
                    <a:pt x="59" y="23"/>
                    <a:pt x="88" y="3"/>
                  </a:cubicBezTo>
                  <a:cubicBezTo>
                    <a:pt x="89" y="2"/>
                    <a:pt x="88" y="0"/>
                    <a:pt x="87" y="1"/>
                  </a:cubicBezTo>
                  <a:cubicBezTo>
                    <a:pt x="57" y="20"/>
                    <a:pt x="29" y="41"/>
                    <a:pt x="1" y="63"/>
                  </a:cubicBezTo>
                  <a:cubicBezTo>
                    <a:pt x="0" y="64"/>
                    <a:pt x="1" y="66"/>
                    <a:pt x="2" y="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" name="Freeform 241">
              <a:extLst>
                <a:ext uri="{FF2B5EF4-FFF2-40B4-BE49-F238E27FC236}">
                  <a16:creationId xmlns:a16="http://schemas.microsoft.com/office/drawing/2014/main" id="{D5858223-C510-F746-860F-7DC6222BE736}"/>
                </a:ext>
              </a:extLst>
            </p:cNvPr>
            <p:cNvSpPr/>
            <p:nvPr/>
          </p:nvSpPr>
          <p:spPr bwMode="auto">
            <a:xfrm>
              <a:off x="8287269" y="3429548"/>
              <a:ext cx="884940" cy="575602"/>
            </a:xfrm>
            <a:custGeom>
              <a:avLst/>
              <a:gdLst>
                <a:gd name="T0" fmla="*/ 2 w 95"/>
                <a:gd name="T1" fmla="*/ 62 h 62"/>
                <a:gd name="T2" fmla="*/ 94 w 95"/>
                <a:gd name="T3" fmla="*/ 4 h 62"/>
                <a:gd name="T4" fmla="*/ 92 w 95"/>
                <a:gd name="T5" fmla="*/ 1 h 62"/>
                <a:gd name="T6" fmla="*/ 1 w 95"/>
                <a:gd name="T7" fmla="*/ 60 h 62"/>
                <a:gd name="T8" fmla="*/ 2 w 95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62">
                  <a:moveTo>
                    <a:pt x="2" y="62"/>
                  </a:moveTo>
                  <a:cubicBezTo>
                    <a:pt x="34" y="45"/>
                    <a:pt x="64" y="24"/>
                    <a:pt x="94" y="4"/>
                  </a:cubicBezTo>
                  <a:cubicBezTo>
                    <a:pt x="95" y="3"/>
                    <a:pt x="94" y="0"/>
                    <a:pt x="92" y="1"/>
                  </a:cubicBezTo>
                  <a:cubicBezTo>
                    <a:pt x="63" y="22"/>
                    <a:pt x="32" y="40"/>
                    <a:pt x="1" y="60"/>
                  </a:cubicBezTo>
                  <a:cubicBezTo>
                    <a:pt x="0" y="60"/>
                    <a:pt x="1" y="62"/>
                    <a:pt x="2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" name="Freeform 242">
              <a:extLst>
                <a:ext uri="{FF2B5EF4-FFF2-40B4-BE49-F238E27FC236}">
                  <a16:creationId xmlns:a16="http://schemas.microsoft.com/office/drawing/2014/main" id="{9337473C-F7B2-F848-BC45-D149D4C2019F}"/>
                </a:ext>
              </a:extLst>
            </p:cNvPr>
            <p:cNvSpPr/>
            <p:nvPr/>
          </p:nvSpPr>
          <p:spPr bwMode="auto">
            <a:xfrm>
              <a:off x="8408654" y="3492198"/>
              <a:ext cx="873193" cy="579518"/>
            </a:xfrm>
            <a:custGeom>
              <a:avLst/>
              <a:gdLst>
                <a:gd name="T0" fmla="*/ 2 w 94"/>
                <a:gd name="T1" fmla="*/ 62 h 62"/>
                <a:gd name="T2" fmla="*/ 93 w 94"/>
                <a:gd name="T3" fmla="*/ 3 h 62"/>
                <a:gd name="T4" fmla="*/ 92 w 94"/>
                <a:gd name="T5" fmla="*/ 1 h 62"/>
                <a:gd name="T6" fmla="*/ 1 w 94"/>
                <a:gd name="T7" fmla="*/ 60 h 62"/>
                <a:gd name="T8" fmla="*/ 2 w 94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62">
                  <a:moveTo>
                    <a:pt x="2" y="62"/>
                  </a:moveTo>
                  <a:cubicBezTo>
                    <a:pt x="33" y="45"/>
                    <a:pt x="64" y="24"/>
                    <a:pt x="93" y="3"/>
                  </a:cubicBezTo>
                  <a:cubicBezTo>
                    <a:pt x="94" y="2"/>
                    <a:pt x="93" y="0"/>
                    <a:pt x="92" y="1"/>
                  </a:cubicBezTo>
                  <a:cubicBezTo>
                    <a:pt x="61" y="20"/>
                    <a:pt x="31" y="40"/>
                    <a:pt x="1" y="60"/>
                  </a:cubicBezTo>
                  <a:cubicBezTo>
                    <a:pt x="0" y="61"/>
                    <a:pt x="1" y="62"/>
                    <a:pt x="2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" name="Freeform 243">
              <a:extLst>
                <a:ext uri="{FF2B5EF4-FFF2-40B4-BE49-F238E27FC236}">
                  <a16:creationId xmlns:a16="http://schemas.microsoft.com/office/drawing/2014/main" id="{926CBDD7-0A91-5441-A599-1B08CF1DD916}"/>
                </a:ext>
              </a:extLst>
            </p:cNvPr>
            <p:cNvSpPr/>
            <p:nvPr/>
          </p:nvSpPr>
          <p:spPr bwMode="auto">
            <a:xfrm>
              <a:off x="8557449" y="3550933"/>
              <a:ext cx="810542" cy="583434"/>
            </a:xfrm>
            <a:custGeom>
              <a:avLst/>
              <a:gdLst>
                <a:gd name="T0" fmla="*/ 2 w 87"/>
                <a:gd name="T1" fmla="*/ 62 h 63"/>
                <a:gd name="T2" fmla="*/ 85 w 87"/>
                <a:gd name="T3" fmla="*/ 4 h 63"/>
                <a:gd name="T4" fmla="*/ 84 w 87"/>
                <a:gd name="T5" fmla="*/ 1 h 63"/>
                <a:gd name="T6" fmla="*/ 1 w 87"/>
                <a:gd name="T7" fmla="*/ 60 h 63"/>
                <a:gd name="T8" fmla="*/ 2 w 87"/>
                <a:gd name="T9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63">
                  <a:moveTo>
                    <a:pt x="2" y="62"/>
                  </a:moveTo>
                  <a:cubicBezTo>
                    <a:pt x="29" y="42"/>
                    <a:pt x="57" y="22"/>
                    <a:pt x="85" y="4"/>
                  </a:cubicBezTo>
                  <a:cubicBezTo>
                    <a:pt x="87" y="3"/>
                    <a:pt x="85" y="0"/>
                    <a:pt x="84" y="1"/>
                  </a:cubicBezTo>
                  <a:cubicBezTo>
                    <a:pt x="56" y="20"/>
                    <a:pt x="28" y="39"/>
                    <a:pt x="1" y="60"/>
                  </a:cubicBezTo>
                  <a:cubicBezTo>
                    <a:pt x="0" y="61"/>
                    <a:pt x="1" y="63"/>
                    <a:pt x="2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" name="Freeform 244">
              <a:extLst>
                <a:ext uri="{FF2B5EF4-FFF2-40B4-BE49-F238E27FC236}">
                  <a16:creationId xmlns:a16="http://schemas.microsoft.com/office/drawing/2014/main" id="{290CD797-2F8B-FD4C-8AAC-2EFC789D9CCD}"/>
                </a:ext>
              </a:extLst>
            </p:cNvPr>
            <p:cNvSpPr/>
            <p:nvPr/>
          </p:nvSpPr>
          <p:spPr bwMode="auto">
            <a:xfrm>
              <a:off x="8706245" y="3660572"/>
              <a:ext cx="704819" cy="493373"/>
            </a:xfrm>
            <a:custGeom>
              <a:avLst/>
              <a:gdLst>
                <a:gd name="T0" fmla="*/ 2 w 76"/>
                <a:gd name="T1" fmla="*/ 53 h 53"/>
                <a:gd name="T2" fmla="*/ 74 w 76"/>
                <a:gd name="T3" fmla="*/ 3 h 53"/>
                <a:gd name="T4" fmla="*/ 73 w 76"/>
                <a:gd name="T5" fmla="*/ 1 h 53"/>
                <a:gd name="T6" fmla="*/ 1 w 76"/>
                <a:gd name="T7" fmla="*/ 51 h 53"/>
                <a:gd name="T8" fmla="*/ 2 w 76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53">
                  <a:moveTo>
                    <a:pt x="2" y="53"/>
                  </a:moveTo>
                  <a:cubicBezTo>
                    <a:pt x="26" y="35"/>
                    <a:pt x="50" y="19"/>
                    <a:pt x="74" y="3"/>
                  </a:cubicBezTo>
                  <a:cubicBezTo>
                    <a:pt x="76" y="2"/>
                    <a:pt x="74" y="0"/>
                    <a:pt x="73" y="1"/>
                  </a:cubicBezTo>
                  <a:cubicBezTo>
                    <a:pt x="48" y="16"/>
                    <a:pt x="23" y="32"/>
                    <a:pt x="1" y="51"/>
                  </a:cubicBezTo>
                  <a:cubicBezTo>
                    <a:pt x="0" y="52"/>
                    <a:pt x="1" y="53"/>
                    <a:pt x="2" y="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" name="Freeform 245">
              <a:extLst>
                <a:ext uri="{FF2B5EF4-FFF2-40B4-BE49-F238E27FC236}">
                  <a16:creationId xmlns:a16="http://schemas.microsoft.com/office/drawing/2014/main" id="{4DD14342-D17A-3F4C-BD7C-F58323EC2D21}"/>
                </a:ext>
              </a:extLst>
            </p:cNvPr>
            <p:cNvSpPr/>
            <p:nvPr/>
          </p:nvSpPr>
          <p:spPr bwMode="auto">
            <a:xfrm>
              <a:off x="8909859" y="3734969"/>
              <a:ext cx="559940" cy="438554"/>
            </a:xfrm>
            <a:custGeom>
              <a:avLst/>
              <a:gdLst>
                <a:gd name="T0" fmla="*/ 2 w 60"/>
                <a:gd name="T1" fmla="*/ 46 h 47"/>
                <a:gd name="T2" fmla="*/ 59 w 60"/>
                <a:gd name="T3" fmla="*/ 3 h 47"/>
                <a:gd name="T4" fmla="*/ 57 w 60"/>
                <a:gd name="T5" fmla="*/ 1 h 47"/>
                <a:gd name="T6" fmla="*/ 0 w 60"/>
                <a:gd name="T7" fmla="*/ 44 h 47"/>
                <a:gd name="T8" fmla="*/ 2 w 60"/>
                <a:gd name="T9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7">
                  <a:moveTo>
                    <a:pt x="2" y="46"/>
                  </a:moveTo>
                  <a:cubicBezTo>
                    <a:pt x="21" y="32"/>
                    <a:pt x="41" y="18"/>
                    <a:pt x="59" y="3"/>
                  </a:cubicBezTo>
                  <a:cubicBezTo>
                    <a:pt x="60" y="2"/>
                    <a:pt x="58" y="0"/>
                    <a:pt x="57" y="1"/>
                  </a:cubicBezTo>
                  <a:cubicBezTo>
                    <a:pt x="38" y="14"/>
                    <a:pt x="19" y="29"/>
                    <a:pt x="0" y="44"/>
                  </a:cubicBezTo>
                  <a:cubicBezTo>
                    <a:pt x="0" y="45"/>
                    <a:pt x="1" y="47"/>
                    <a:pt x="2" y="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" name="Freeform 246">
              <a:extLst>
                <a:ext uri="{FF2B5EF4-FFF2-40B4-BE49-F238E27FC236}">
                  <a16:creationId xmlns:a16="http://schemas.microsoft.com/office/drawing/2014/main" id="{031F3F53-061D-B244-A517-B7E801B435A0}"/>
                </a:ext>
              </a:extLst>
            </p:cNvPr>
            <p:cNvSpPr/>
            <p:nvPr/>
          </p:nvSpPr>
          <p:spPr bwMode="auto">
            <a:xfrm>
              <a:off x="9172208" y="3801536"/>
              <a:ext cx="379819" cy="305422"/>
            </a:xfrm>
            <a:custGeom>
              <a:avLst/>
              <a:gdLst>
                <a:gd name="T0" fmla="*/ 2 w 41"/>
                <a:gd name="T1" fmla="*/ 32 h 33"/>
                <a:gd name="T2" fmla="*/ 39 w 41"/>
                <a:gd name="T3" fmla="*/ 4 h 33"/>
                <a:gd name="T4" fmla="*/ 38 w 41"/>
                <a:gd name="T5" fmla="*/ 1 h 33"/>
                <a:gd name="T6" fmla="*/ 1 w 41"/>
                <a:gd name="T7" fmla="*/ 30 h 33"/>
                <a:gd name="T8" fmla="*/ 2 w 41"/>
                <a:gd name="T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3">
                  <a:moveTo>
                    <a:pt x="2" y="32"/>
                  </a:moveTo>
                  <a:cubicBezTo>
                    <a:pt x="15" y="23"/>
                    <a:pt x="27" y="13"/>
                    <a:pt x="39" y="4"/>
                  </a:cubicBezTo>
                  <a:cubicBezTo>
                    <a:pt x="41" y="3"/>
                    <a:pt x="39" y="0"/>
                    <a:pt x="38" y="1"/>
                  </a:cubicBezTo>
                  <a:cubicBezTo>
                    <a:pt x="25" y="11"/>
                    <a:pt x="13" y="20"/>
                    <a:pt x="1" y="30"/>
                  </a:cubicBezTo>
                  <a:cubicBezTo>
                    <a:pt x="0" y="31"/>
                    <a:pt x="1" y="33"/>
                    <a:pt x="2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0611CA9-5351-B742-9961-E09FE78F679C}"/>
              </a:ext>
            </a:extLst>
          </p:cNvPr>
          <p:cNvSpPr/>
          <p:nvPr/>
        </p:nvSpPr>
        <p:spPr>
          <a:xfrm>
            <a:off x="2448447" y="1884452"/>
            <a:ext cx="1429088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en-US" sz="1700" b="1" kern="1200" dirty="0" err="1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О</a:t>
            </a:r>
            <a:r>
              <a:rPr lang="ru-RU" sz="1700" b="1" kern="1200" dirty="0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бучение с помощью </a:t>
            </a:r>
            <a:r>
              <a:rPr lang="ru-RU" sz="1700" b="1" kern="1200" dirty="0" err="1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B</a:t>
            </a:r>
            <a:r>
              <a:rPr lang="en-US" sz="1700" b="1" kern="1200" dirty="0" err="1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ert</a:t>
            </a:r>
            <a:endParaRPr lang="en-US" sz="1700" b="1" kern="1200" dirty="0">
              <a:solidFill>
                <a:srgbClr val="CB6FB7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algn="ctr" defTabSz="685800">
              <a:buClrTx/>
            </a:pPr>
            <a:r>
              <a:rPr lang="ru-RU" sz="1700" b="1" kern="1200" dirty="0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типа </a:t>
            </a:r>
            <a:r>
              <a:rPr lang="ru-RU" sz="1700" b="1" kern="1200" dirty="0" err="1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D</a:t>
            </a:r>
            <a:r>
              <a:rPr lang="en-US" sz="1700" b="1" kern="1200" dirty="0" err="1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eepPavlow</a:t>
            </a:r>
            <a:endParaRPr lang="en-US" sz="1700" b="1" kern="1200" dirty="0">
              <a:solidFill>
                <a:srgbClr val="CB6FB7"/>
              </a:solidFill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66F6164-738F-A04D-A1CE-D34A566C79D5}"/>
              </a:ext>
            </a:extLst>
          </p:cNvPr>
          <p:cNvSpPr/>
          <p:nvPr/>
        </p:nvSpPr>
        <p:spPr>
          <a:xfrm>
            <a:off x="4846292" y="1350190"/>
            <a:ext cx="138107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en-US" sz="1700" b="1" kern="1200" dirty="0" err="1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О</a:t>
            </a:r>
            <a:r>
              <a:rPr lang="ru-RU" sz="1700" b="1" kern="1200" dirty="0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бучение с помощью </a:t>
            </a:r>
            <a:r>
              <a:rPr lang="ru-RU" sz="1700" b="1" kern="1200" dirty="0" err="1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B</a:t>
            </a:r>
            <a:r>
              <a:rPr lang="en-US" sz="1700" b="1" kern="1200" dirty="0" err="1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ert</a:t>
            </a:r>
            <a:endParaRPr lang="en-US" sz="1700" b="1" kern="1200" dirty="0">
              <a:solidFill>
                <a:srgbClr val="8F85C9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algn="ctr" defTabSz="685800">
              <a:buClrTx/>
            </a:pPr>
            <a:r>
              <a:rPr lang="ru-RU" sz="1700" b="1" kern="1200" dirty="0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типа </a:t>
            </a:r>
            <a:r>
              <a:rPr lang="en-US" sz="1700" b="1" kern="1200" dirty="0" err="1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Sbert</a:t>
            </a:r>
            <a:endParaRPr lang="en-US" sz="1700" b="1" kern="1200" dirty="0">
              <a:solidFill>
                <a:srgbClr val="8F85C9"/>
              </a:solidFill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9F636B5-72F3-5E48-A71D-E6D693319310}"/>
              </a:ext>
            </a:extLst>
          </p:cNvPr>
          <p:cNvSpPr/>
          <p:nvPr/>
        </p:nvSpPr>
        <p:spPr>
          <a:xfrm>
            <a:off x="3795869" y="3447750"/>
            <a:ext cx="2222210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en-US" sz="1700" b="1" kern="1200" dirty="0" err="1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О</a:t>
            </a:r>
            <a:r>
              <a:rPr lang="ru-RU" sz="1700" b="1" kern="1200" dirty="0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бучение с помощью </a:t>
            </a:r>
            <a:r>
              <a:rPr lang="ru-RU" sz="1700" b="1" kern="1200" dirty="0" err="1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предобработанных</a:t>
            </a:r>
            <a:r>
              <a:rPr lang="ru-RU" sz="1700" b="1" kern="1200" dirty="0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 данных, </a:t>
            </a:r>
            <a:r>
              <a:rPr lang="ru-RU" sz="1700" b="1" kern="1200" dirty="0" err="1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исполь</a:t>
            </a:r>
            <a:r>
              <a:rPr lang="en-US" sz="1700" b="1" kern="1200" dirty="0" err="1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з</a:t>
            </a:r>
            <a:r>
              <a:rPr lang="ru-RU" sz="1700" b="1" kern="1200" dirty="0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уя технологию </a:t>
            </a:r>
            <a:r>
              <a:rPr lang="ru-RU" sz="1700" b="1" kern="1200" dirty="0" err="1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P</a:t>
            </a:r>
            <a:r>
              <a:rPr lang="en-US" sz="1700" b="1" kern="1200" dirty="0" err="1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yTorch</a:t>
            </a:r>
            <a:endParaRPr lang="en-US" sz="1700" b="1" kern="1200" dirty="0">
              <a:solidFill>
                <a:srgbClr val="59869B"/>
              </a:solidFill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A371194-4BCE-9B35-F883-41D6CDD4930E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 w="38100" cap="flat" cmpd="sng" algn="ctr">
            <a:solidFill>
              <a:srgbClr val="F5F5F5">
                <a:alpha val="9490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D91B0-6C93-47AD-8D23-510063BB0AB5}" type="slidenum">
              <a:rPr kumimoji="0" lang="ru-RU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EA9945FB-B339-8430-C9DF-F8D281D7E36C}"/>
              </a:ext>
            </a:extLst>
          </p:cNvPr>
          <p:cNvGrpSpPr/>
          <p:nvPr/>
        </p:nvGrpSpPr>
        <p:grpSpPr>
          <a:xfrm>
            <a:off x="2743197" y="690359"/>
            <a:ext cx="3657600" cy="221876"/>
            <a:chOff x="2050256" y="941294"/>
            <a:chExt cx="5093494" cy="0"/>
          </a:xfrm>
        </p:grpSpPr>
        <p:cxnSp>
          <p:nvCxnSpPr>
            <p:cNvPr id="49" name="Google Shape;258;p35">
              <a:extLst>
                <a:ext uri="{FF2B5EF4-FFF2-40B4-BE49-F238E27FC236}">
                  <a16:creationId xmlns:a16="http://schemas.microsoft.com/office/drawing/2014/main" id="{A20233A6-AD31-765E-D118-8EE2B16D4F4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145;p28">
              <a:extLst>
                <a:ext uri="{FF2B5EF4-FFF2-40B4-BE49-F238E27FC236}">
                  <a16:creationId xmlns:a16="http://schemas.microsoft.com/office/drawing/2014/main" id="{17817B65-CAB9-8D70-9D65-C333FDF3ABB4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" name="Google Shape;510;p46">
            <a:extLst>
              <a:ext uri="{FF2B5EF4-FFF2-40B4-BE49-F238E27FC236}">
                <a16:creationId xmlns:a16="http://schemas.microsoft.com/office/drawing/2014/main" id="{3D725D12-ECCC-828E-20C8-5232C514073F}"/>
              </a:ext>
            </a:extLst>
          </p:cNvPr>
          <p:cNvSpPr txBox="1">
            <a:spLocks/>
          </p:cNvSpPr>
          <p:nvPr/>
        </p:nvSpPr>
        <p:spPr>
          <a:xfrm>
            <a:off x="2250638" y="219834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58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2743197" y="777447"/>
            <a:ext cx="3657600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B71EBB11-A3C5-92F0-83F2-850D6041F6AD}"/>
              </a:ext>
            </a:extLst>
          </p:cNvPr>
          <p:cNvSpPr txBox="1">
            <a:spLocks/>
          </p:cNvSpPr>
          <p:nvPr/>
        </p:nvSpPr>
        <p:spPr>
          <a:xfrm>
            <a:off x="1426486" y="3563382"/>
            <a:ext cx="7660364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6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3" name="Google Shape;245;p35">
            <a:extLst>
              <a:ext uri="{FF2B5EF4-FFF2-40B4-BE49-F238E27FC236}">
                <a16:creationId xmlns:a16="http://schemas.microsoft.com/office/drawing/2014/main" id="{458B1B91-22DC-5CCE-CDC5-04ED48C7674C}"/>
              </a:ext>
            </a:extLst>
          </p:cNvPr>
          <p:cNvSpPr/>
          <p:nvPr/>
        </p:nvSpPr>
        <p:spPr>
          <a:xfrm>
            <a:off x="5337847" y="3535419"/>
            <a:ext cx="3235422" cy="924656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00B050">
                <a:alpha val="25098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Google Shape;236;p35">
            <a:extLst>
              <a:ext uri="{FF2B5EF4-FFF2-40B4-BE49-F238E27FC236}">
                <a16:creationId xmlns:a16="http://schemas.microsoft.com/office/drawing/2014/main" id="{7BE001B4-09AE-A2D4-4865-A09E16B6C1CC}"/>
              </a:ext>
            </a:extLst>
          </p:cNvPr>
          <p:cNvSpPr txBox="1">
            <a:spLocks/>
          </p:cNvSpPr>
          <p:nvPr/>
        </p:nvSpPr>
        <p:spPr>
          <a:xfrm>
            <a:off x="395478" y="1512421"/>
            <a:ext cx="5146716" cy="78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Bert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-подобные </a:t>
            </a:r>
            <a:r>
              <a:rPr lang="ru-RU" sz="1800" dirty="0" err="1">
                <a:solidFill>
                  <a:schemeClr val="tx1">
                    <a:lumMod val="50000"/>
                  </a:schemeClr>
                </a:solidFill>
              </a:rPr>
              <a:t>предобученные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 модели </a:t>
            </a:r>
            <a:r>
              <a:rPr lang="ru-RU" sz="1800" dirty="0" err="1">
                <a:solidFill>
                  <a:schemeClr val="tx1">
                    <a:lumMod val="50000"/>
                  </a:schemeClr>
                </a:solidFill>
              </a:rPr>
              <a:t>мультиклассовой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 классификации</a:t>
            </a:r>
          </a:p>
        </p:txBody>
      </p:sp>
      <p:sp>
        <p:nvSpPr>
          <p:cNvPr id="32" name="Google Shape;236;p35">
            <a:extLst>
              <a:ext uri="{FF2B5EF4-FFF2-40B4-BE49-F238E27FC236}">
                <a16:creationId xmlns:a16="http://schemas.microsoft.com/office/drawing/2014/main" id="{DDA53B89-8463-66DA-B075-1F88DB667AB4}"/>
              </a:ext>
            </a:extLst>
          </p:cNvPr>
          <p:cNvSpPr txBox="1">
            <a:spLocks/>
          </p:cNvSpPr>
          <p:nvPr/>
        </p:nvSpPr>
        <p:spPr>
          <a:xfrm>
            <a:off x="5461893" y="3685499"/>
            <a:ext cx="2970564" cy="62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1800" dirty="0" err="1">
                <a:solidFill>
                  <a:schemeClr val="tx1">
                    <a:lumMod val="50000"/>
                  </a:schemeClr>
                </a:solidFill>
              </a:rPr>
              <a:t>PyTorch</a:t>
            </a:r>
            <a:endParaRPr lang="ru-RU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3A1402-4CD2-F548-EF6D-602318A1A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82"/>
          <a:stretch/>
        </p:blipFill>
        <p:spPr bwMode="auto">
          <a:xfrm>
            <a:off x="7555396" y="3556287"/>
            <a:ext cx="324236" cy="95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08E640E-7A66-5790-5BD5-ECB160A7D68C}"/>
              </a:ext>
            </a:extLst>
          </p:cNvPr>
          <p:cNvGrpSpPr/>
          <p:nvPr/>
        </p:nvGrpSpPr>
        <p:grpSpPr>
          <a:xfrm>
            <a:off x="-53461" y="2626081"/>
            <a:ext cx="6003721" cy="2410540"/>
            <a:chOff x="204697" y="2974700"/>
            <a:chExt cx="6003721" cy="2410540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767542CF-6BFD-8D8E-D4AB-5F695E8958EE}"/>
                </a:ext>
              </a:extLst>
            </p:cNvPr>
            <p:cNvGrpSpPr/>
            <p:nvPr/>
          </p:nvGrpSpPr>
          <p:grpSpPr>
            <a:xfrm>
              <a:off x="204697" y="2974700"/>
              <a:ext cx="4859728" cy="2231853"/>
              <a:chOff x="204697" y="2974700"/>
              <a:chExt cx="4859728" cy="2231853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EDB9219-C2E2-14CA-03F7-FB6DA2439C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423" y="4338083"/>
                <a:ext cx="1613153" cy="868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8799752-D87A-86B1-0F7B-F00823B340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9463" y="3977861"/>
                <a:ext cx="1730748" cy="686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14AF0B2A-9394-47DA-F5E8-7366D531C4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0082" y="3020236"/>
                <a:ext cx="2374343" cy="679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9BEB74EC-1993-F52F-FC0C-7DB0BC3A4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697" y="2974700"/>
                <a:ext cx="1904297" cy="10711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DFC85DE0-5B54-DB3C-E5D5-1276CB06E6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84" b="27533"/>
            <a:stretch/>
          </p:blipFill>
          <p:spPr bwMode="auto">
            <a:xfrm>
              <a:off x="3920432" y="4822318"/>
              <a:ext cx="2287986" cy="562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Google Shape;510;p46">
            <a:extLst>
              <a:ext uri="{FF2B5EF4-FFF2-40B4-BE49-F238E27FC236}">
                <a16:creationId xmlns:a16="http://schemas.microsoft.com/office/drawing/2014/main" id="{28EDAD88-B50B-4A4F-C175-D9A22FB3F4F4}"/>
              </a:ext>
            </a:extLst>
          </p:cNvPr>
          <p:cNvSpPr txBox="1">
            <a:spLocks/>
          </p:cNvSpPr>
          <p:nvPr/>
        </p:nvSpPr>
        <p:spPr>
          <a:xfrm>
            <a:off x="2269332" y="312377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CBDE949-AA4D-8D00-F788-D480578AA58A}"/>
              </a:ext>
            </a:extLst>
          </p:cNvPr>
          <p:cNvGrpSpPr/>
          <p:nvPr/>
        </p:nvGrpSpPr>
        <p:grpSpPr>
          <a:xfrm>
            <a:off x="6175165" y="899565"/>
            <a:ext cx="2492041" cy="2344156"/>
            <a:chOff x="6113095" y="912808"/>
            <a:chExt cx="2602516" cy="2389028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6B424CCD-4B32-6D22-3EC9-600967CDC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13095" y="912808"/>
              <a:ext cx="2602516" cy="23890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contourClr>
                <a:srgbClr val="FFFFFF"/>
              </a:contourClr>
            </a:sp3d>
          </p:spPr>
        </p:pic>
        <p:sp>
          <p:nvSpPr>
            <p:cNvPr id="10" name="Google Shape;198;p32">
              <a:extLst>
                <a:ext uri="{FF2B5EF4-FFF2-40B4-BE49-F238E27FC236}">
                  <a16:creationId xmlns:a16="http://schemas.microsoft.com/office/drawing/2014/main" id="{92BEAB08-AD73-0C70-5C7C-37C24445A399}"/>
                </a:ext>
              </a:extLst>
            </p:cNvPr>
            <p:cNvSpPr/>
            <p:nvPr/>
          </p:nvSpPr>
          <p:spPr>
            <a:xfrm>
              <a:off x="6183331" y="946598"/>
              <a:ext cx="2489208" cy="2355238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rgbClr val="1F21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22" name="Google Shape;243;p35">
            <a:extLst>
              <a:ext uri="{FF2B5EF4-FFF2-40B4-BE49-F238E27FC236}">
                <a16:creationId xmlns:a16="http://schemas.microsoft.com/office/drawing/2014/main" id="{B6C29580-864B-BEA9-DB65-73E7F72738DB}"/>
              </a:ext>
            </a:extLst>
          </p:cNvPr>
          <p:cNvSpPr/>
          <p:nvPr/>
        </p:nvSpPr>
        <p:spPr>
          <a:xfrm>
            <a:off x="246547" y="1350894"/>
            <a:ext cx="5444578" cy="1107439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73A0F6">
                <a:alpha val="74902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786B8239-D755-A5A5-973B-6A13D08F6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84496">
            <a:off x="-2748585" y="-1699544"/>
            <a:ext cx="4682315" cy="3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>
            <a:extLst>
              <a:ext uri="{FF2B5EF4-FFF2-40B4-BE49-F238E27FC236}">
                <a16:creationId xmlns:a16="http://schemas.microsoft.com/office/drawing/2014/main" id="{6622B6E4-D90F-4411-6F54-5B1F39F86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6" t="9383"/>
          <a:stretch/>
        </p:blipFill>
        <p:spPr bwMode="auto">
          <a:xfrm rot="11945292">
            <a:off x="7031722" y="-2007199"/>
            <a:ext cx="4262960" cy="282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79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A7DE912-ADA4-FD87-C900-1AA6EA02B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" y="101119"/>
            <a:ext cx="9144000" cy="5143500"/>
          </a:xfrm>
          <a:prstGeom prst="rect">
            <a:avLst/>
          </a:prstGeom>
        </p:spPr>
      </p:pic>
      <p:sp>
        <p:nvSpPr>
          <p:cNvPr id="4" name="TextBox 133"/>
          <p:cNvSpPr txBox="1"/>
          <p:nvPr/>
        </p:nvSpPr>
        <p:spPr>
          <a:xfrm>
            <a:off x="2230440" y="3859208"/>
            <a:ext cx="5645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id-ID" sz="1050" b="1" kern="1200" dirty="0">
                <a:solidFill>
                  <a:prstClr val="white"/>
                </a:solidFill>
                <a:latin typeface="Calibri Light" panose="020F0302020204030204"/>
                <a:ea typeface="+mn-ea"/>
                <a:cs typeface="+mn-cs"/>
              </a:rPr>
              <a:t>Honest</a:t>
            </a:r>
          </a:p>
        </p:txBody>
      </p:sp>
      <p:sp>
        <p:nvSpPr>
          <p:cNvPr id="5" name="TextBox 134"/>
          <p:cNvSpPr txBox="1"/>
          <p:nvPr/>
        </p:nvSpPr>
        <p:spPr>
          <a:xfrm>
            <a:off x="2187159" y="4131546"/>
            <a:ext cx="6511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id-ID" sz="1050" b="1" kern="1200" dirty="0">
                <a:solidFill>
                  <a:prstClr val="white"/>
                </a:solidFill>
                <a:latin typeface="Calibri Light" panose="020F0302020204030204"/>
                <a:ea typeface="+mn-ea"/>
                <a:cs typeface="+mn-cs"/>
              </a:rPr>
              <a:t>Strategic</a:t>
            </a:r>
          </a:p>
        </p:txBody>
      </p:sp>
      <p:grpSp>
        <p:nvGrpSpPr>
          <p:cNvPr id="6" name="组合 10"/>
          <p:cNvGrpSpPr/>
          <p:nvPr/>
        </p:nvGrpSpPr>
        <p:grpSpPr>
          <a:xfrm rot="21420942">
            <a:off x="370303" y="1398062"/>
            <a:ext cx="7758338" cy="3057598"/>
            <a:chOff x="-8806" y="3824706"/>
            <a:chExt cx="21418147" cy="8440994"/>
          </a:xfrm>
        </p:grpSpPr>
        <p:sp>
          <p:nvSpPr>
            <p:cNvPr id="7" name="Shape 561"/>
            <p:cNvSpPr/>
            <p:nvPr/>
          </p:nvSpPr>
          <p:spPr>
            <a:xfrm>
              <a:off x="-8806" y="3824706"/>
              <a:ext cx="21418147" cy="844099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9534"/>
                  </a:moveTo>
                  <a:cubicBezTo>
                    <a:pt x="17821" y="120000"/>
                    <a:pt x="19688" y="62325"/>
                    <a:pt x="28005" y="62790"/>
                  </a:cubicBezTo>
                  <a:cubicBezTo>
                    <a:pt x="36322" y="63255"/>
                    <a:pt x="41414" y="85581"/>
                    <a:pt x="52277" y="83720"/>
                  </a:cubicBezTo>
                  <a:cubicBezTo>
                    <a:pt x="63140" y="81860"/>
                    <a:pt x="63988" y="40930"/>
                    <a:pt x="75190" y="37209"/>
                  </a:cubicBezTo>
                  <a:cubicBezTo>
                    <a:pt x="86393" y="33488"/>
                    <a:pt x="87538" y="57093"/>
                    <a:pt x="98231" y="55697"/>
                  </a:cubicBezTo>
                  <a:cubicBezTo>
                    <a:pt x="108925" y="54302"/>
                    <a:pt x="109137" y="9767"/>
                    <a:pt x="120000" y="0"/>
                  </a:cubicBezTo>
                </a:path>
              </a:pathLst>
            </a:custGeom>
            <a:noFill/>
            <a:ln w="15875" cap="flat" cmpd="sng">
              <a:solidFill>
                <a:srgbClr val="BFBFBF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lIns="137119" tIns="68550" rIns="137119" bIns="68550" anchor="t" anchorCtr="0">
              <a:noAutofit/>
            </a:bodyPr>
            <a:lstStyle/>
            <a:p>
              <a:pPr defTabSz="685800">
                <a:buClrTx/>
              </a:pPr>
              <a:endParaRPr sz="2700" kern="1200" dirty="0">
                <a:solidFill>
                  <a:prstClr val="black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" name="Shape 562"/>
            <p:cNvSpPr/>
            <p:nvPr/>
          </p:nvSpPr>
          <p:spPr>
            <a:xfrm>
              <a:off x="7305107" y="8947341"/>
              <a:ext cx="1276883" cy="12737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 dirty="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Shape 563"/>
            <p:cNvSpPr/>
            <p:nvPr/>
          </p:nvSpPr>
          <p:spPr>
            <a:xfrm>
              <a:off x="11672389" y="6399557"/>
              <a:ext cx="1249155" cy="12460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Shape 564"/>
            <p:cNvSpPr/>
            <p:nvPr/>
          </p:nvSpPr>
          <p:spPr>
            <a:xfrm>
              <a:off x="18813519" y="5338416"/>
              <a:ext cx="1276883" cy="12737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 dirty="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Shape 565"/>
            <p:cNvSpPr/>
            <p:nvPr/>
          </p:nvSpPr>
          <p:spPr>
            <a:xfrm>
              <a:off x="1172906" y="10423466"/>
              <a:ext cx="1276883" cy="12647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" name="文本框 24"/>
          <p:cNvSpPr txBox="1"/>
          <p:nvPr/>
        </p:nvSpPr>
        <p:spPr>
          <a:xfrm>
            <a:off x="5691185" y="1364995"/>
            <a:ext cx="1747272" cy="520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Парсинг</a:t>
            </a: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 предсказаний модели на тестовом </a:t>
            </a: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датасете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1" name="文本框 25"/>
          <p:cNvSpPr txBox="1"/>
          <p:nvPr/>
        </p:nvSpPr>
        <p:spPr>
          <a:xfrm>
            <a:off x="5442475" y="2877746"/>
            <a:ext cx="1747272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Попытка обучения с помощью </a:t>
            </a: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D</a:t>
            </a:r>
            <a:r>
              <a:rPr lang="en-US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eepPavlow</a:t>
            </a: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 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2" name="文本框 26"/>
          <p:cNvSpPr txBox="1"/>
          <p:nvPr/>
        </p:nvSpPr>
        <p:spPr>
          <a:xfrm>
            <a:off x="2515936" y="2804112"/>
            <a:ext cx="1649274" cy="520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Выбор </a:t>
            </a: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предобученной</a:t>
            </a: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 модели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3" name="文本框 27"/>
          <p:cNvSpPr txBox="1"/>
          <p:nvPr/>
        </p:nvSpPr>
        <p:spPr>
          <a:xfrm>
            <a:off x="1238671" y="2609237"/>
            <a:ext cx="1599628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Обработка </a:t>
            </a: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датасета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" name="Shape 579">
            <a:extLst>
              <a:ext uri="{FF2B5EF4-FFF2-40B4-BE49-F238E27FC236}">
                <a16:creationId xmlns:a16="http://schemas.microsoft.com/office/drawing/2014/main" id="{988244EF-A321-86A8-C821-10A71CC98883}"/>
              </a:ext>
            </a:extLst>
          </p:cNvPr>
          <p:cNvSpPr/>
          <p:nvPr/>
        </p:nvSpPr>
        <p:spPr>
          <a:xfrm>
            <a:off x="7845808" y="907838"/>
            <a:ext cx="572128" cy="557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027" y="87532"/>
                </a:moveTo>
                <a:lnTo>
                  <a:pt x="67027" y="87532"/>
                </a:lnTo>
                <a:cubicBezTo>
                  <a:pt x="67027" y="78441"/>
                  <a:pt x="74324" y="73506"/>
                  <a:pt x="86486" y="66753"/>
                </a:cubicBezTo>
                <a:cubicBezTo>
                  <a:pt x="100810" y="57402"/>
                  <a:pt x="119729" y="45974"/>
                  <a:pt x="119729" y="18441"/>
                </a:cubicBezTo>
                <a:cubicBezTo>
                  <a:pt x="119729" y="16103"/>
                  <a:pt x="117297" y="13766"/>
                  <a:pt x="115135" y="13766"/>
                </a:cubicBezTo>
                <a:cubicBezTo>
                  <a:pt x="93513" y="13766"/>
                  <a:pt x="93513" y="13766"/>
                  <a:pt x="93513" y="13766"/>
                </a:cubicBezTo>
                <a:cubicBezTo>
                  <a:pt x="88648" y="7012"/>
                  <a:pt x="79189" y="0"/>
                  <a:pt x="60000" y="0"/>
                </a:cubicBezTo>
                <a:cubicBezTo>
                  <a:pt x="40810" y="0"/>
                  <a:pt x="31351" y="7012"/>
                  <a:pt x="26486" y="13766"/>
                </a:cubicBezTo>
                <a:cubicBezTo>
                  <a:pt x="4864" y="13766"/>
                  <a:pt x="4864" y="13766"/>
                  <a:pt x="4864" y="13766"/>
                </a:cubicBezTo>
                <a:cubicBezTo>
                  <a:pt x="2432" y="13766"/>
                  <a:pt x="0" y="16103"/>
                  <a:pt x="0" y="18441"/>
                </a:cubicBezTo>
                <a:cubicBezTo>
                  <a:pt x="0" y="45974"/>
                  <a:pt x="16756" y="57402"/>
                  <a:pt x="33513" y="66753"/>
                </a:cubicBezTo>
                <a:cubicBezTo>
                  <a:pt x="45675" y="73506"/>
                  <a:pt x="52702" y="78441"/>
                  <a:pt x="52702" y="87532"/>
                </a:cubicBezTo>
                <a:cubicBezTo>
                  <a:pt x="52702" y="96623"/>
                  <a:pt x="52702" y="96623"/>
                  <a:pt x="52702" y="96623"/>
                </a:cubicBezTo>
                <a:cubicBezTo>
                  <a:pt x="38378" y="98961"/>
                  <a:pt x="28918" y="103636"/>
                  <a:pt x="28918" y="108051"/>
                </a:cubicBezTo>
                <a:cubicBezTo>
                  <a:pt x="28918" y="115064"/>
                  <a:pt x="43243" y="119740"/>
                  <a:pt x="60000" y="119740"/>
                </a:cubicBezTo>
                <a:cubicBezTo>
                  <a:pt x="76486" y="119740"/>
                  <a:pt x="88648" y="115064"/>
                  <a:pt x="88648" y="108051"/>
                </a:cubicBezTo>
                <a:cubicBezTo>
                  <a:pt x="88648" y="103636"/>
                  <a:pt x="81621" y="98961"/>
                  <a:pt x="67027" y="96623"/>
                </a:cubicBezTo>
                <a:lnTo>
                  <a:pt x="67027" y="87532"/>
                </a:lnTo>
                <a:close/>
                <a:moveTo>
                  <a:pt x="86486" y="55064"/>
                </a:moveTo>
                <a:lnTo>
                  <a:pt x="86486" y="55064"/>
                </a:lnTo>
                <a:cubicBezTo>
                  <a:pt x="91081" y="48311"/>
                  <a:pt x="93513" y="36883"/>
                  <a:pt x="93513" y="23116"/>
                </a:cubicBezTo>
                <a:cubicBezTo>
                  <a:pt x="110270" y="23116"/>
                  <a:pt x="110270" y="23116"/>
                  <a:pt x="110270" y="23116"/>
                </a:cubicBezTo>
                <a:cubicBezTo>
                  <a:pt x="107837" y="39220"/>
                  <a:pt x="98378" y="48311"/>
                  <a:pt x="86486" y="55064"/>
                </a:cubicBezTo>
                <a:close/>
                <a:moveTo>
                  <a:pt x="60000" y="9350"/>
                </a:moveTo>
                <a:lnTo>
                  <a:pt x="60000" y="9350"/>
                </a:lnTo>
                <a:cubicBezTo>
                  <a:pt x="79189" y="9350"/>
                  <a:pt x="86486" y="16103"/>
                  <a:pt x="86486" y="18441"/>
                </a:cubicBezTo>
                <a:cubicBezTo>
                  <a:pt x="86486" y="20779"/>
                  <a:pt x="79189" y="27532"/>
                  <a:pt x="60000" y="29870"/>
                </a:cubicBezTo>
                <a:cubicBezTo>
                  <a:pt x="40810" y="27532"/>
                  <a:pt x="33513" y="20779"/>
                  <a:pt x="33513" y="18441"/>
                </a:cubicBezTo>
                <a:cubicBezTo>
                  <a:pt x="33513" y="16103"/>
                  <a:pt x="40810" y="9350"/>
                  <a:pt x="60000" y="9350"/>
                </a:cubicBezTo>
                <a:close/>
                <a:moveTo>
                  <a:pt x="9729" y="23116"/>
                </a:moveTo>
                <a:lnTo>
                  <a:pt x="9729" y="23116"/>
                </a:lnTo>
                <a:cubicBezTo>
                  <a:pt x="26486" y="23116"/>
                  <a:pt x="26486" y="23116"/>
                  <a:pt x="26486" y="23116"/>
                </a:cubicBezTo>
                <a:cubicBezTo>
                  <a:pt x="26486" y="36883"/>
                  <a:pt x="28918" y="48311"/>
                  <a:pt x="33513" y="55064"/>
                </a:cubicBezTo>
                <a:cubicBezTo>
                  <a:pt x="21621" y="48311"/>
                  <a:pt x="9729" y="39220"/>
                  <a:pt x="9729" y="2311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defTabSz="685800">
              <a:buClrTx/>
            </a:pPr>
            <a:endParaRPr sz="2700" kern="1200">
              <a:solidFill>
                <a:prstClr val="black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EB1F0333-9A2E-06B5-241B-A9904A5CBB2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 w="38100" cap="flat" cmpd="sng" algn="ctr">
            <a:solidFill>
              <a:srgbClr val="F5F5F5">
                <a:alpha val="9490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D91B0-6C93-47AD-8D23-510063BB0AB5}" type="slidenum">
              <a:rPr kumimoji="0" lang="ru-RU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1347278-4453-962A-E307-0B9AB8B3AEEC}"/>
              </a:ext>
            </a:extLst>
          </p:cNvPr>
          <p:cNvGrpSpPr/>
          <p:nvPr/>
        </p:nvGrpSpPr>
        <p:grpSpPr>
          <a:xfrm>
            <a:off x="3450905" y="783188"/>
            <a:ext cx="2240280" cy="221876"/>
            <a:chOff x="2050256" y="941294"/>
            <a:chExt cx="5093494" cy="0"/>
          </a:xfrm>
        </p:grpSpPr>
        <p:cxnSp>
          <p:nvCxnSpPr>
            <p:cNvPr id="17" name="Google Shape;258;p35">
              <a:extLst>
                <a:ext uri="{FF2B5EF4-FFF2-40B4-BE49-F238E27FC236}">
                  <a16:creationId xmlns:a16="http://schemas.microsoft.com/office/drawing/2014/main" id="{0BD7395C-20EA-B168-4471-05C762D3AC51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45;p28">
              <a:extLst>
                <a:ext uri="{FF2B5EF4-FFF2-40B4-BE49-F238E27FC236}">
                  <a16:creationId xmlns:a16="http://schemas.microsoft.com/office/drawing/2014/main" id="{A2383835-3365-6696-C6C5-F975BE6423B4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rgbClr val="3F425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" name="Google Shape;510;p46">
            <a:extLst>
              <a:ext uri="{FF2B5EF4-FFF2-40B4-BE49-F238E27FC236}">
                <a16:creationId xmlns:a16="http://schemas.microsoft.com/office/drawing/2014/main" id="{D30D37EE-A7D1-38BE-7F6C-7AB429D6BE14}"/>
              </a:ext>
            </a:extLst>
          </p:cNvPr>
          <p:cNvSpPr txBox="1">
            <a:spLocks/>
          </p:cNvSpPr>
          <p:nvPr/>
        </p:nvSpPr>
        <p:spPr>
          <a:xfrm>
            <a:off x="2251240" y="298209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5F5F5">
                    <a:lumMod val="10000"/>
                  </a:srgb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Схема решения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5F5F5">
                  <a:lumMod val="10000"/>
                </a:srgb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" name="文本框 25">
            <a:extLst>
              <a:ext uri="{FF2B5EF4-FFF2-40B4-BE49-F238E27FC236}">
                <a16:creationId xmlns:a16="http://schemas.microsoft.com/office/drawing/2014/main" id="{F2376FE3-C9A7-CC9C-9099-9D49EC134ADE}"/>
              </a:ext>
            </a:extLst>
          </p:cNvPr>
          <p:cNvSpPr txBox="1"/>
          <p:nvPr/>
        </p:nvSpPr>
        <p:spPr>
          <a:xfrm>
            <a:off x="3898037" y="1697455"/>
            <a:ext cx="1387295" cy="520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Попытка обучение с помощью </a:t>
            </a: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P</a:t>
            </a:r>
            <a:r>
              <a:rPr lang="en-US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yTorch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15" name="文本框 25">
            <a:extLst>
              <a:ext uri="{FF2B5EF4-FFF2-40B4-BE49-F238E27FC236}">
                <a16:creationId xmlns:a16="http://schemas.microsoft.com/office/drawing/2014/main" id="{5455A8BA-8D81-F135-61E4-D2833F49B54E}"/>
              </a:ext>
            </a:extLst>
          </p:cNvPr>
          <p:cNvSpPr txBox="1"/>
          <p:nvPr/>
        </p:nvSpPr>
        <p:spPr>
          <a:xfrm>
            <a:off x="3568457" y="3621181"/>
            <a:ext cx="2003271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Попытка обучения с помощью </a:t>
            </a:r>
            <a:r>
              <a:rPr lang="en-US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Sbert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4" name="文本框 25">
            <a:extLst>
              <a:ext uri="{FF2B5EF4-FFF2-40B4-BE49-F238E27FC236}">
                <a16:creationId xmlns:a16="http://schemas.microsoft.com/office/drawing/2014/main" id="{1180D57D-55C3-EC6B-55AC-890AE7547C91}"/>
              </a:ext>
            </a:extLst>
          </p:cNvPr>
          <p:cNvSpPr txBox="1"/>
          <p:nvPr/>
        </p:nvSpPr>
        <p:spPr>
          <a:xfrm>
            <a:off x="-23271" y="3466876"/>
            <a:ext cx="1599628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Изучение предметной области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7" name="Shape 565">
            <a:extLst>
              <a:ext uri="{FF2B5EF4-FFF2-40B4-BE49-F238E27FC236}">
                <a16:creationId xmlns:a16="http://schemas.microsoft.com/office/drawing/2014/main" id="{86367B03-C2D5-286D-CB14-83BFDBA49102}"/>
              </a:ext>
            </a:extLst>
          </p:cNvPr>
          <p:cNvSpPr/>
          <p:nvPr/>
        </p:nvSpPr>
        <p:spPr>
          <a:xfrm>
            <a:off x="4015678" y="3062649"/>
            <a:ext cx="462528" cy="45811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lIns="137119" tIns="68550" rIns="137119" bIns="68550" anchor="ctr" anchorCtr="0">
            <a:noAutofit/>
          </a:bodyPr>
          <a:lstStyle/>
          <a:p>
            <a:pPr algn="ctr" defTabSz="685800">
              <a:buClrTx/>
            </a:pPr>
            <a:endParaRPr sz="3600" kern="1200">
              <a:solidFill>
                <a:prstClr val="whit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Shape 565">
            <a:extLst>
              <a:ext uri="{FF2B5EF4-FFF2-40B4-BE49-F238E27FC236}">
                <a16:creationId xmlns:a16="http://schemas.microsoft.com/office/drawing/2014/main" id="{6512ECA7-B41C-5644-84E3-301361E2E57E}"/>
              </a:ext>
            </a:extLst>
          </p:cNvPr>
          <p:cNvSpPr/>
          <p:nvPr/>
        </p:nvSpPr>
        <p:spPr>
          <a:xfrm>
            <a:off x="6002167" y="2350042"/>
            <a:ext cx="462528" cy="458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137119" tIns="68550" rIns="137119" bIns="68550" anchor="ctr" anchorCtr="0">
            <a:noAutofit/>
          </a:bodyPr>
          <a:lstStyle/>
          <a:p>
            <a:pPr algn="ctr" defTabSz="685800">
              <a:buClrTx/>
            </a:pPr>
            <a:endParaRPr sz="3600" kern="1200" dirty="0">
              <a:solidFill>
                <a:prstClr val="whit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hape 565">
            <a:extLst>
              <a:ext uri="{FF2B5EF4-FFF2-40B4-BE49-F238E27FC236}">
                <a16:creationId xmlns:a16="http://schemas.microsoft.com/office/drawing/2014/main" id="{3ACCBB67-242F-026B-BB49-7E19E5E35047}"/>
              </a:ext>
            </a:extLst>
          </p:cNvPr>
          <p:cNvSpPr/>
          <p:nvPr/>
        </p:nvSpPr>
        <p:spPr>
          <a:xfrm>
            <a:off x="1999326" y="2895841"/>
            <a:ext cx="462528" cy="45811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137119" tIns="68550" rIns="137119" bIns="68550" anchor="ctr" anchorCtr="0">
            <a:noAutofit/>
          </a:bodyPr>
          <a:lstStyle/>
          <a:p>
            <a:pPr algn="ctr" defTabSz="685800">
              <a:buClrTx/>
            </a:pPr>
            <a:endParaRPr sz="3600" kern="1200" dirty="0">
              <a:solidFill>
                <a:prstClr val="whit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4248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06B14B-82CE-C95D-556F-BA4B0599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770" y="0"/>
            <a:ext cx="9144000" cy="51435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8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F1F3E-485C-B11C-71B1-29118F344661}"/>
              </a:ext>
            </a:extLst>
          </p:cNvPr>
          <p:cNvSpPr txBox="1"/>
          <p:nvPr/>
        </p:nvSpPr>
        <p:spPr>
          <a:xfrm>
            <a:off x="21770" y="158049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2">
                    <a:lumMod val="65000"/>
                  </a:schemeClr>
                </a:solidFill>
              </a:rPr>
              <a:t>Метрики для 7 меток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1DA7E7-7027-FD50-F4E6-61E5412C20EA}"/>
              </a:ext>
            </a:extLst>
          </p:cNvPr>
          <p:cNvSpPr txBox="1"/>
          <p:nvPr/>
        </p:nvSpPr>
        <p:spPr>
          <a:xfrm>
            <a:off x="0" y="13933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Метрики для 7 меток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08DBB8-7F18-77A9-D108-5A7C916BE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196" y="1500431"/>
            <a:ext cx="2519544" cy="33059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D5F450-BDFC-C5E5-E944-A431BC504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5936" y="1739250"/>
            <a:ext cx="4904349" cy="26149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2B1BBA-B812-2A3E-8255-2370FEC0E388}"/>
              </a:ext>
            </a:extLst>
          </p:cNvPr>
          <p:cNvSpPr txBox="1"/>
          <p:nvPr/>
        </p:nvSpPr>
        <p:spPr>
          <a:xfrm>
            <a:off x="755419" y="1158232"/>
            <a:ext cx="2519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A2EA0-4067-B1A0-3CEA-337688D4C897}"/>
              </a:ext>
            </a:extLst>
          </p:cNvPr>
          <p:cNvSpPr txBox="1"/>
          <p:nvPr/>
        </p:nvSpPr>
        <p:spPr>
          <a:xfrm>
            <a:off x="4030380" y="1158232"/>
            <a:ext cx="4753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240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FC32BF9-FB6C-7985-D923-FFA7626234E0}"/>
              </a:ext>
            </a:extLst>
          </p:cNvPr>
          <p:cNvSpPr txBox="1"/>
          <p:nvPr/>
        </p:nvSpPr>
        <p:spPr>
          <a:xfrm>
            <a:off x="13061" y="178528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2">
                    <a:lumMod val="65000"/>
                  </a:schemeClr>
                </a:solidFill>
              </a:rPr>
              <a:t>Метрики для 17 меток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06B14B-82CE-C95D-556F-BA4B0599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9</a:t>
            </a:fld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54DD4F-97B8-1ABF-330D-03DE73657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00" y="1062199"/>
            <a:ext cx="2957920" cy="389703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374028-84C1-5605-F6DB-0C99786F49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6"/>
          <a:stretch/>
        </p:blipFill>
        <p:spPr>
          <a:xfrm>
            <a:off x="4409610" y="1070557"/>
            <a:ext cx="3837407" cy="38944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D84E50-560D-D365-DAF1-482D1B70C64D}"/>
              </a:ext>
            </a:extLst>
          </p:cNvPr>
          <p:cNvSpPr txBox="1"/>
          <p:nvPr/>
        </p:nvSpPr>
        <p:spPr>
          <a:xfrm>
            <a:off x="17415" y="135633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2">
                    <a:lumMod val="65000"/>
                  </a:schemeClr>
                </a:solidFill>
              </a:rPr>
              <a:t>Метрики для 17 меток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CACCA8-C9CF-FEB0-6AC7-AE2CE00FD783}"/>
              </a:ext>
            </a:extLst>
          </p:cNvPr>
          <p:cNvSpPr txBox="1"/>
          <p:nvPr/>
        </p:nvSpPr>
        <p:spPr>
          <a:xfrm>
            <a:off x="0" y="121920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Метрики для 17 меток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C37C4-1CDB-A438-B9EB-051E1DF534DE}"/>
              </a:ext>
            </a:extLst>
          </p:cNvPr>
          <p:cNvSpPr txBox="1"/>
          <p:nvPr/>
        </p:nvSpPr>
        <p:spPr>
          <a:xfrm>
            <a:off x="782200" y="719725"/>
            <a:ext cx="3082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4197-01FD-C606-A54D-EA8EF9601C3B}"/>
              </a:ext>
            </a:extLst>
          </p:cNvPr>
          <p:cNvSpPr txBox="1"/>
          <p:nvPr/>
        </p:nvSpPr>
        <p:spPr>
          <a:xfrm>
            <a:off x="4403660" y="734121"/>
            <a:ext cx="4001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541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Minimalist Slides for meeting by Slidesgo">
  <a:themeElements>
    <a:clrScheme name="Simple Light">
      <a:dk1>
        <a:srgbClr val="3F4252"/>
      </a:dk1>
      <a:lt1>
        <a:srgbClr val="F5F5F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F4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1741</TotalTime>
  <Words>385</Words>
  <Application>Microsoft Office PowerPoint</Application>
  <PresentationFormat>Экран (16:9)</PresentationFormat>
  <Paragraphs>104</Paragraphs>
  <Slides>11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23" baseType="lpstr">
      <vt:lpstr>Arial</vt:lpstr>
      <vt:lpstr>Calibri</vt:lpstr>
      <vt:lpstr>微软雅黑</vt:lpstr>
      <vt:lpstr>Questrial</vt:lpstr>
      <vt:lpstr>Lexend Deca</vt:lpstr>
      <vt:lpstr>Calibri Light</vt:lpstr>
      <vt:lpstr>Nunito</vt:lpstr>
      <vt:lpstr>Lato</vt:lpstr>
      <vt:lpstr>Catamaran</vt:lpstr>
      <vt:lpstr>Roboto</vt:lpstr>
      <vt:lpstr>Minimalist Slides for meeting by Slidesgo</vt:lpstr>
      <vt:lpstr>Office Theme</vt:lpstr>
      <vt:lpstr>Презентация PowerPoint</vt:lpstr>
      <vt:lpstr>Презентация PowerPoint</vt:lpstr>
      <vt:lpstr>–  Выбрать технологию обучения модели NLP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 сравнительный анализ алгоритмов аппроксимации кривых</dc:title>
  <cp:lastModifiedBy>Сергей Рыжов</cp:lastModifiedBy>
  <cp:revision>132</cp:revision>
  <dcterms:modified xsi:type="dcterms:W3CDTF">2023-09-10T11:51:10Z</dcterms:modified>
</cp:coreProperties>
</file>